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5"/>
    <p:sldMasterId id="2147483688" r:id="rId6"/>
    <p:sldMasterId id="2147485170" r:id="rId7"/>
  </p:sldMasterIdLst>
  <p:notesMasterIdLst>
    <p:notesMasterId r:id="rId44"/>
  </p:notesMasterIdLst>
  <p:sldIdLst>
    <p:sldId id="403" r:id="rId8"/>
    <p:sldId id="363" r:id="rId9"/>
    <p:sldId id="364" r:id="rId10"/>
    <p:sldId id="379" r:id="rId11"/>
    <p:sldId id="368" r:id="rId12"/>
    <p:sldId id="369" r:id="rId13"/>
    <p:sldId id="370" r:id="rId14"/>
    <p:sldId id="375" r:id="rId15"/>
    <p:sldId id="371" r:id="rId16"/>
    <p:sldId id="376" r:id="rId17"/>
    <p:sldId id="372" r:id="rId18"/>
    <p:sldId id="377" r:id="rId19"/>
    <p:sldId id="373" r:id="rId20"/>
    <p:sldId id="378" r:id="rId21"/>
    <p:sldId id="374" r:id="rId22"/>
    <p:sldId id="380" r:id="rId23"/>
    <p:sldId id="381" r:id="rId24"/>
    <p:sldId id="382" r:id="rId25"/>
    <p:sldId id="383" r:id="rId26"/>
    <p:sldId id="384" r:id="rId27"/>
    <p:sldId id="386" r:id="rId28"/>
    <p:sldId id="385" r:id="rId29"/>
    <p:sldId id="387" r:id="rId30"/>
    <p:sldId id="388" r:id="rId31"/>
    <p:sldId id="389" r:id="rId32"/>
    <p:sldId id="394" r:id="rId33"/>
    <p:sldId id="390" r:id="rId34"/>
    <p:sldId id="391" r:id="rId35"/>
    <p:sldId id="392" r:id="rId36"/>
    <p:sldId id="393" r:id="rId37"/>
    <p:sldId id="395" r:id="rId38"/>
    <p:sldId id="396" r:id="rId39"/>
    <p:sldId id="397" r:id="rId40"/>
    <p:sldId id="398" r:id="rId41"/>
    <p:sldId id="399" r:id="rId42"/>
    <p:sldId id="402" r:id="rId43"/>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vertBarState="maximized">
    <p:restoredLeft sz="15621" autoAdjust="0"/>
    <p:restoredTop sz="99636" autoAdjust="0"/>
  </p:normalViewPr>
  <p:slideViewPr>
    <p:cSldViewPr>
      <p:cViewPr>
        <p:scale>
          <a:sx n="125" d="100"/>
          <a:sy n="125" d="100"/>
        </p:scale>
        <p:origin x="-72" y="52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2" tIns="46586" rIns="93172" bIns="46586"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2" tIns="46586" rIns="93172" bIns="46586" rtlCol="0"/>
          <a:lstStyle>
            <a:lvl1pPr algn="r" fontAlgn="auto">
              <a:spcBef>
                <a:spcPts val="0"/>
              </a:spcBef>
              <a:spcAft>
                <a:spcPts val="0"/>
              </a:spcAft>
              <a:defRPr sz="1200">
                <a:latin typeface="+mn-lt"/>
              </a:defRPr>
            </a:lvl1pPr>
          </a:lstStyle>
          <a:p>
            <a:pPr>
              <a:defRPr/>
            </a:pPr>
            <a:fld id="{871835C7-4D14-45F2-AD12-C495C4668933}" type="datetimeFigureOut">
              <a:rPr lang="en-US"/>
              <a:pPr>
                <a:defRPr/>
              </a:pPr>
              <a:t>8/1/2017</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pPr lvl="0"/>
            <a:endParaRPr lang="en-US" noProof="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2" tIns="46586" rIns="93172" bIns="46586"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2" tIns="46586" rIns="93172" bIns="46586"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2" tIns="46586" rIns="93172" bIns="46586" rtlCol="0" anchor="b"/>
          <a:lstStyle>
            <a:lvl1pPr algn="r" fontAlgn="auto">
              <a:spcBef>
                <a:spcPts val="0"/>
              </a:spcBef>
              <a:spcAft>
                <a:spcPts val="0"/>
              </a:spcAft>
              <a:defRPr sz="1200">
                <a:latin typeface="+mn-lt"/>
              </a:defRPr>
            </a:lvl1pPr>
          </a:lstStyle>
          <a:p>
            <a:pPr>
              <a:defRPr/>
            </a:pPr>
            <a:fld id="{3ACFCD9C-DCF1-4C72-AD43-1519886C6E39}" type="slidenum">
              <a:rPr lang="en-US"/>
              <a:pPr>
                <a:defRPr/>
              </a:pPr>
              <a:t>‹#›</a:t>
            </a:fld>
            <a:endParaRPr lang="en-US"/>
          </a:p>
        </p:txBody>
      </p:sp>
    </p:spTree>
    <p:extLst>
      <p:ext uri="{BB962C8B-B14F-4D97-AF65-F5344CB8AC3E}">
        <p14:creationId xmlns:p14="http://schemas.microsoft.com/office/powerpoint/2010/main" val="40666400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t>ABN</a:t>
            </a:r>
          </a:p>
          <a:p>
            <a:pPr>
              <a:spcBef>
                <a:spcPct val="0"/>
              </a:spcBef>
            </a:pPr>
            <a:endParaRPr lang="en-US"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AF0089FE-6237-41DA-B9CB-85C4CAA88335}" type="slidenum">
              <a:rPr lang="en-US" smtClean="0">
                <a:latin typeface="Calibri" pitchFamily="34" charset="0"/>
              </a:rPr>
              <a:pPr eaLnBrk="1" fontAlgn="base" hangingPunct="1">
                <a:spcBef>
                  <a:spcPct val="0"/>
                </a:spcBef>
                <a:spcAft>
                  <a:spcPct val="0"/>
                </a:spcAft>
              </a:pPr>
              <a:t>3</a:t>
            </a:fld>
            <a:endParaRPr lang="en-US"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2.xml"/><Relationship Id="rId7" Type="http://schemas.openxmlformats.org/officeDocument/2006/relationships/image" Target="../media/image14.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11" Type="http://schemas.openxmlformats.org/officeDocument/2006/relationships/image" Target="../media/image16.emf"/><Relationship Id="rId5" Type="http://schemas.openxmlformats.org/officeDocument/2006/relationships/tags" Target="../tags/tag4.xml"/><Relationship Id="rId10" Type="http://schemas.openxmlformats.org/officeDocument/2006/relationships/image" Target="../media/image13.emf"/><Relationship Id="rId4" Type="http://schemas.openxmlformats.org/officeDocument/2006/relationships/tags" Target="../tags/tag3.xml"/><Relationship Id="rId9" Type="http://schemas.openxmlformats.org/officeDocument/2006/relationships/oleObject" Target="../embeddings/oleObject1.bin"/></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hyperlink" Target="http://www.facebook.com/Capgemini" TargetMode="External"/><Relationship Id="rId26" Type="http://schemas.openxmlformats.org/officeDocument/2006/relationships/hyperlink" Target="http://www.slideshare.net/capgemini" TargetMode="External"/><Relationship Id="rId3" Type="http://schemas.openxmlformats.org/officeDocument/2006/relationships/tags" Target="../tags/tag6.xml"/><Relationship Id="rId21" Type="http://schemas.openxmlformats.org/officeDocument/2006/relationships/image" Target="../media/image18.pn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image" Target="../media/image16.emf"/><Relationship Id="rId25" Type="http://schemas.openxmlformats.org/officeDocument/2006/relationships/image" Target="../media/image20.png"/><Relationship Id="rId2" Type="http://schemas.openxmlformats.org/officeDocument/2006/relationships/tags" Target="../tags/tag5.xml"/><Relationship Id="rId16" Type="http://schemas.openxmlformats.org/officeDocument/2006/relationships/image" Target="../media/image13.emf"/><Relationship Id="rId20" Type="http://schemas.openxmlformats.org/officeDocument/2006/relationships/hyperlink" Target="http://www.linkedin.com/company/capgemini" TargetMode="External"/><Relationship Id="rId29" Type="http://schemas.openxmlformats.org/officeDocument/2006/relationships/oleObject" Target="../embeddings/oleObject3.bin"/><Relationship Id="rId1" Type="http://schemas.openxmlformats.org/officeDocument/2006/relationships/vmlDrawing" Target="../drawings/vmlDrawing2.v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hyperlink" Target="http://www.youtube.com/capgeminimedia" TargetMode="External"/><Relationship Id="rId5" Type="http://schemas.openxmlformats.org/officeDocument/2006/relationships/tags" Target="../tags/tag8.xml"/><Relationship Id="rId15" Type="http://schemas.openxmlformats.org/officeDocument/2006/relationships/oleObject" Target="../embeddings/oleObject2.bin"/><Relationship Id="rId23" Type="http://schemas.openxmlformats.org/officeDocument/2006/relationships/image" Target="../media/image19.png"/><Relationship Id="rId28" Type="http://schemas.openxmlformats.org/officeDocument/2006/relationships/image" Target="../media/image15.jpeg"/><Relationship Id="rId10" Type="http://schemas.openxmlformats.org/officeDocument/2006/relationships/tags" Target="../tags/tag13.xml"/><Relationship Id="rId19" Type="http://schemas.openxmlformats.org/officeDocument/2006/relationships/image" Target="../media/image17.png"/><Relationship Id="rId31" Type="http://schemas.openxmlformats.org/officeDocument/2006/relationships/image" Target="../media/image23.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Master" Target="../slideMasters/slideMaster3.xml"/><Relationship Id="rId22" Type="http://schemas.openxmlformats.org/officeDocument/2006/relationships/hyperlink" Target="http://www.twitter.com/capgemini" TargetMode="External"/><Relationship Id="rId27" Type="http://schemas.openxmlformats.org/officeDocument/2006/relationships/image" Target="../media/image21.gif"/><Relationship Id="rId30"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5791200"/>
            <a:ext cx="9144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78925"/>
            <a:ext cx="7089569" cy="371475"/>
          </a:xfrm>
          <a:prstGeom prst="rect">
            <a:avLst/>
          </a:prstGeom>
        </p:spPr>
      </p:pic>
      <p:sp>
        <p:nvSpPr>
          <p:cNvPr id="4" name="Text Placeholder 2"/>
          <p:cNvSpPr>
            <a:spLocks noGrp="1"/>
          </p:cNvSpPr>
          <p:nvPr>
            <p:ph idx="1" hasCustomPrompt="1"/>
          </p:nvPr>
        </p:nvSpPr>
        <p:spPr bwMode="auto">
          <a:xfrm>
            <a:off x="255588" y="1122363"/>
            <a:ext cx="8659812" cy="4592637"/>
          </a:xfrm>
          <a:prstGeom prst="rect">
            <a:avLst/>
          </a:prstGeom>
          <a:noFill/>
          <a:ln w="9525">
            <a:noFill/>
            <a:miter lim="800000"/>
            <a:headEnd/>
            <a:tailEnd/>
          </a:ln>
        </p:spPr>
        <p:txBody>
          <a:bodyPr vert="horz" wrap="square" lIns="123604" tIns="61801" rIns="123604" bIns="61801" numCol="1" anchor="t" anchorCtr="0" compatLnSpc="1">
            <a:prstTxWarp prst="textNoShape">
              <a:avLst/>
            </a:prstTxWarp>
          </a:bodyPr>
          <a:lstStyle>
            <a:lvl1pPr marL="115887" indent="-342900" algn="l" defTabSz="1235075" rtl="0" eaLnBrk="0" fontAlgn="base" hangingPunct="0">
              <a:spcBef>
                <a:spcPct val="0"/>
              </a:spcBef>
              <a:spcAft>
                <a:spcPts val="813"/>
              </a:spcAft>
              <a:buFont typeface="Arial" panose="020B0604020202020204" pitchFamily="34" charset="0"/>
              <a:buChar char="•"/>
              <a:defRPr lang="en-US" sz="1900" kern="1200" dirty="0" smtClean="0">
                <a:solidFill>
                  <a:schemeClr val="tx1"/>
                </a:solidFill>
                <a:latin typeface="Candara" panose="020E0502030303020204" pitchFamily="34" charset="0"/>
                <a:ea typeface="+mn-ea"/>
                <a:cs typeface="Arial" pitchFamily="34" charset="0"/>
              </a:defRPr>
            </a:lvl1pPr>
            <a:lvl2pPr marL="573087" indent="-342900" algn="l" defTabSz="1235075" rtl="0" eaLnBrk="0" fontAlgn="base" hangingPunct="0">
              <a:spcBef>
                <a:spcPct val="0"/>
              </a:spcBef>
              <a:spcAft>
                <a:spcPts val="813"/>
              </a:spcAft>
              <a:buFont typeface="Wingdings" panose="05000000000000000000" pitchFamily="2" charset="2"/>
              <a:buChar char="§"/>
              <a:defRPr lang="en-US" sz="1900" kern="1200" dirty="0" smtClean="0">
                <a:solidFill>
                  <a:schemeClr val="tx1"/>
                </a:solidFill>
                <a:latin typeface="Candara" panose="020E0502030303020204" pitchFamily="34" charset="0"/>
                <a:ea typeface="+mn-ea"/>
                <a:cs typeface="Arial" pitchFamily="34" charset="0"/>
              </a:defRPr>
            </a:lvl2pPr>
            <a:lvl3pPr marL="1030287" indent="-342900" algn="l" defTabSz="1235075" rtl="0" eaLnBrk="0" fontAlgn="base" hangingPunct="0">
              <a:spcBef>
                <a:spcPct val="0"/>
              </a:spcBef>
              <a:spcAft>
                <a:spcPts val="813"/>
              </a:spcAft>
              <a:buFont typeface="Arial" panose="020B0604020202020204" pitchFamily="34" charset="0"/>
              <a:buChar char="•"/>
              <a:defRPr lang="en-US" sz="1900" kern="1200" dirty="0" smtClean="0">
                <a:solidFill>
                  <a:schemeClr val="tx1"/>
                </a:solidFill>
                <a:latin typeface="Candara" panose="020E0502030303020204" pitchFamily="34" charset="0"/>
                <a:ea typeface="+mn-ea"/>
                <a:cs typeface="Arial" pitchFamily="34" charset="0"/>
              </a:defRPr>
            </a:lvl3pPr>
            <a:lvl4pPr indent="-227013" algn="l" defTabSz="1235075" rtl="0" eaLnBrk="0" fontAlgn="base" hangingPunct="0">
              <a:spcBef>
                <a:spcPct val="0"/>
              </a:spcBef>
              <a:spcAft>
                <a:spcPts val="813"/>
              </a:spcAft>
              <a:defRPr lang="en-US" sz="1900" kern="1200" dirty="0" smtClean="0">
                <a:solidFill>
                  <a:schemeClr val="tx1"/>
                </a:solidFill>
                <a:latin typeface="Candara" panose="020E0502030303020204" pitchFamily="34" charset="0"/>
                <a:ea typeface="+mn-ea"/>
                <a:cs typeface="Arial" pitchFamily="34" charset="0"/>
              </a:defRPr>
            </a:lvl4pPr>
            <a:lvl5pPr indent="-227013" algn="l" defTabSz="1235075" rtl="0" eaLnBrk="0" fontAlgn="base" hangingPunct="0">
              <a:spcBef>
                <a:spcPct val="0"/>
              </a:spcBef>
              <a:spcAft>
                <a:spcPts val="813"/>
              </a:spcAft>
              <a:defRPr lang="en-US" sz="1900" kern="1200" dirty="0" smtClean="0">
                <a:solidFill>
                  <a:schemeClr val="tx1"/>
                </a:solidFill>
                <a:latin typeface="Candara" panose="020E0502030303020204" pitchFamily="34" charset="0"/>
                <a:ea typeface="+mn-ea"/>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 Fourth level</a:t>
            </a:r>
          </a:p>
          <a:p>
            <a:pPr lvl="4"/>
            <a:r>
              <a:rPr lang="en-US" dirty="0" smtClean="0"/>
              <a:t>&gt;&gt;Fifth level</a:t>
            </a:r>
          </a:p>
        </p:txBody>
      </p:sp>
      <p:sp>
        <p:nvSpPr>
          <p:cNvPr id="5" name="Title Placeholder 1"/>
          <p:cNvSpPr txBox="1">
            <a:spLocks/>
          </p:cNvSpPr>
          <p:nvPr userDrawn="1"/>
        </p:nvSpPr>
        <p:spPr bwMode="auto">
          <a:xfrm>
            <a:off x="255588" y="206375"/>
            <a:ext cx="12012612" cy="725488"/>
          </a:xfrm>
          <a:prstGeom prst="rect">
            <a:avLst/>
          </a:prstGeom>
          <a:noFill/>
          <a:ln w="9525">
            <a:noFill/>
            <a:miter lim="800000"/>
            <a:headEnd/>
            <a:tailEnd/>
          </a:ln>
        </p:spPr>
        <p:txBody>
          <a:bodyPr vert="horz" wrap="square" lIns="123604" tIns="61801" rIns="123604" bIns="61801"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eaLnBrk="1" fontAlgn="base" hangingPunct="1">
              <a:spcBef>
                <a:spcPct val="0"/>
              </a:spcBef>
              <a:spcAft>
                <a:spcPct val="0"/>
              </a:spcAft>
              <a:defRPr sz="4400">
                <a:solidFill>
                  <a:schemeClr val="tx1"/>
                </a:solidFill>
                <a:latin typeface="Arial" charset="0"/>
              </a:defRPr>
            </a:lvl6pPr>
            <a:lvl7pPr marL="914400" algn="ctr" rtl="0" eaLnBrk="1" fontAlgn="base" hangingPunct="1">
              <a:spcBef>
                <a:spcPct val="0"/>
              </a:spcBef>
              <a:spcAft>
                <a:spcPct val="0"/>
              </a:spcAft>
              <a:defRPr sz="4400">
                <a:solidFill>
                  <a:schemeClr val="tx1"/>
                </a:solidFill>
                <a:latin typeface="Arial" charset="0"/>
              </a:defRPr>
            </a:lvl7pPr>
            <a:lvl8pPr marL="1371600" algn="ctr" rtl="0" eaLnBrk="1" fontAlgn="base" hangingPunct="1">
              <a:spcBef>
                <a:spcPct val="0"/>
              </a:spcBef>
              <a:spcAft>
                <a:spcPct val="0"/>
              </a:spcAft>
              <a:defRPr sz="4400">
                <a:solidFill>
                  <a:schemeClr val="tx1"/>
                </a:solidFill>
                <a:latin typeface="Arial" charset="0"/>
              </a:defRPr>
            </a:lvl8pPr>
            <a:lvl9pPr marL="1828800" algn="ctr" rtl="0" eaLnBrk="1" fontAlgn="base" hangingPunct="1">
              <a:spcBef>
                <a:spcPct val="0"/>
              </a:spcBef>
              <a:spcAft>
                <a:spcPct val="0"/>
              </a:spcAft>
              <a:defRPr sz="4400">
                <a:solidFill>
                  <a:schemeClr val="tx1"/>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ysClr val="windowText" lastClr="000000"/>
                </a:solidFill>
                <a:effectLst/>
                <a:uLnTx/>
                <a:uFillTx/>
                <a:latin typeface="Calibri"/>
                <a:ea typeface="+mj-ea"/>
                <a:cs typeface="+mj-cs"/>
              </a:rPr>
              <a:t>Click to edit Master title style</a:t>
            </a:r>
          </a:p>
        </p:txBody>
      </p:sp>
    </p:spTree>
    <p:extLst>
      <p:ext uri="{BB962C8B-B14F-4D97-AF65-F5344CB8AC3E}">
        <p14:creationId xmlns:p14="http://schemas.microsoft.com/office/powerpoint/2010/main" val="329104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67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11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682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884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781796C9-37F2-4DCD-829F-9A755AB6B2D5}" type="slidenum">
              <a:rPr lang="en-US" altLang="ja-JP"/>
              <a:pPr>
                <a:defRPr/>
              </a:pPr>
              <a:t>‹#›</a:t>
            </a:fld>
            <a:r>
              <a:rPr lang="en-US" altLang="ja-JP"/>
              <a:t> -</a:t>
            </a:r>
          </a:p>
        </p:txBody>
      </p:sp>
    </p:spTree>
    <p:extLst>
      <p:ext uri="{BB962C8B-B14F-4D97-AF65-F5344CB8AC3E}">
        <p14:creationId xmlns:p14="http://schemas.microsoft.com/office/powerpoint/2010/main" val="2651496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816E49C8-53CC-4C48-93E2-5664DFCB9566}" type="slidenum">
              <a:rPr lang="en-US" altLang="ja-JP"/>
              <a:pPr>
                <a:defRPr/>
              </a:pPr>
              <a:t>‹#›</a:t>
            </a:fld>
            <a:r>
              <a:rPr lang="en-US" altLang="ja-JP"/>
              <a:t> -</a:t>
            </a:r>
          </a:p>
        </p:txBody>
      </p:sp>
    </p:spTree>
    <p:extLst>
      <p:ext uri="{BB962C8B-B14F-4D97-AF65-F5344CB8AC3E}">
        <p14:creationId xmlns:p14="http://schemas.microsoft.com/office/powerpoint/2010/main" val="2315125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15938" y="1062038"/>
            <a:ext cx="3978275" cy="1128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062038"/>
            <a:ext cx="3978275" cy="1128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5EA6A468-7152-43FC-827F-7D07518AAA7F}" type="slidenum">
              <a:rPr lang="en-US" altLang="ja-JP"/>
              <a:pPr>
                <a:defRPr/>
              </a:pPr>
              <a:t>‹#›</a:t>
            </a:fld>
            <a:r>
              <a:rPr lang="en-US" altLang="ja-JP"/>
              <a:t> -</a:t>
            </a:r>
          </a:p>
        </p:txBody>
      </p:sp>
    </p:spTree>
    <p:extLst>
      <p:ext uri="{BB962C8B-B14F-4D97-AF65-F5344CB8AC3E}">
        <p14:creationId xmlns:p14="http://schemas.microsoft.com/office/powerpoint/2010/main" val="1325446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E3DF06A7-3966-4A4A-AF4A-866F52B949FC}" type="slidenum">
              <a:rPr lang="en-US" altLang="ja-JP"/>
              <a:pPr>
                <a:defRPr/>
              </a:pPr>
              <a:t>‹#›</a:t>
            </a:fld>
            <a:r>
              <a:rPr lang="en-US" altLang="ja-JP"/>
              <a:t> -</a:t>
            </a:r>
          </a:p>
        </p:txBody>
      </p:sp>
    </p:spTree>
    <p:extLst>
      <p:ext uri="{BB962C8B-B14F-4D97-AF65-F5344CB8AC3E}">
        <p14:creationId xmlns:p14="http://schemas.microsoft.com/office/powerpoint/2010/main" val="4288931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63898EB0-16AA-4F94-87C8-FFE41FA52156}" type="slidenum">
              <a:rPr lang="en-US" altLang="ja-JP"/>
              <a:pPr>
                <a:defRPr/>
              </a:pPr>
              <a:t>‹#›</a:t>
            </a:fld>
            <a:r>
              <a:rPr lang="en-US" altLang="ja-JP"/>
              <a:t> -</a:t>
            </a:r>
          </a:p>
        </p:txBody>
      </p:sp>
    </p:spTree>
    <p:extLst>
      <p:ext uri="{BB962C8B-B14F-4D97-AF65-F5344CB8AC3E}">
        <p14:creationId xmlns:p14="http://schemas.microsoft.com/office/powerpoint/2010/main" val="2917083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FDD12DB3-E057-4A19-9D5D-03E73467539B}" type="slidenum">
              <a:rPr lang="en-US" altLang="ja-JP"/>
              <a:pPr>
                <a:defRPr/>
              </a:pPr>
              <a:t>‹#›</a:t>
            </a:fld>
            <a:r>
              <a:rPr lang="en-US" altLang="ja-JP"/>
              <a:t> -</a:t>
            </a:r>
          </a:p>
        </p:txBody>
      </p:sp>
    </p:spTree>
    <p:extLst>
      <p:ext uri="{BB962C8B-B14F-4D97-AF65-F5344CB8AC3E}">
        <p14:creationId xmlns:p14="http://schemas.microsoft.com/office/powerpoint/2010/main" val="143713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667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56DCEFF5-BF94-4CEB-999C-4FD4D71EDAA9}" type="slidenum">
              <a:rPr lang="en-US" altLang="ja-JP"/>
              <a:pPr>
                <a:defRPr/>
              </a:pPr>
              <a:t>‹#›</a:t>
            </a:fld>
            <a:r>
              <a:rPr lang="en-US" altLang="ja-JP"/>
              <a:t> -</a:t>
            </a:r>
          </a:p>
        </p:txBody>
      </p:sp>
    </p:spTree>
    <p:extLst>
      <p:ext uri="{BB962C8B-B14F-4D97-AF65-F5344CB8AC3E}">
        <p14:creationId xmlns:p14="http://schemas.microsoft.com/office/powerpoint/2010/main" val="812191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EAF5020B-D4E6-42B3-B124-919CE73DC07B}" type="slidenum">
              <a:rPr lang="en-US" altLang="ja-JP"/>
              <a:pPr>
                <a:defRPr/>
              </a:pPr>
              <a:t>‹#›</a:t>
            </a:fld>
            <a:r>
              <a:rPr lang="en-US" altLang="ja-JP"/>
              <a:t> -</a:t>
            </a:r>
          </a:p>
        </p:txBody>
      </p:sp>
    </p:spTree>
    <p:extLst>
      <p:ext uri="{BB962C8B-B14F-4D97-AF65-F5344CB8AC3E}">
        <p14:creationId xmlns:p14="http://schemas.microsoft.com/office/powerpoint/2010/main" val="4029541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D824F30C-197F-4987-AEBB-0E8FCA6E416A}" type="slidenum">
              <a:rPr lang="en-US" altLang="ja-JP"/>
              <a:pPr>
                <a:defRPr/>
              </a:pPr>
              <a:t>‹#›</a:t>
            </a:fld>
            <a:r>
              <a:rPr lang="en-US" altLang="ja-JP"/>
              <a:t> -</a:t>
            </a:r>
          </a:p>
        </p:txBody>
      </p:sp>
    </p:spTree>
    <p:extLst>
      <p:ext uri="{BB962C8B-B14F-4D97-AF65-F5344CB8AC3E}">
        <p14:creationId xmlns:p14="http://schemas.microsoft.com/office/powerpoint/2010/main" val="2012706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4025" y="404813"/>
            <a:ext cx="2217738" cy="17859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49225" y="404813"/>
            <a:ext cx="6502400" cy="17859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1pPr fontAlgn="auto">
              <a:spcAft>
                <a:spcPts val="0"/>
              </a:spcAft>
              <a:defRPr/>
            </a:lvl1pPr>
          </a:lstStyle>
          <a:p>
            <a:pPr>
              <a:defRPr/>
            </a:pPr>
            <a:r>
              <a:rPr lang="en-US" altLang="ja-JP"/>
              <a:t>- </a:t>
            </a:r>
            <a:fld id="{30E8F605-3F0D-496C-92A4-8A341B8046F7}" type="slidenum">
              <a:rPr lang="en-US" altLang="ja-JP"/>
              <a:pPr>
                <a:defRPr/>
              </a:pPr>
              <a:t>‹#›</a:t>
            </a:fld>
            <a:r>
              <a:rPr lang="en-US" altLang="ja-JP"/>
              <a:t> -</a:t>
            </a:r>
          </a:p>
        </p:txBody>
      </p:sp>
    </p:spTree>
    <p:extLst>
      <p:ext uri="{BB962C8B-B14F-4D97-AF65-F5344CB8AC3E}">
        <p14:creationId xmlns:p14="http://schemas.microsoft.com/office/powerpoint/2010/main" val="265608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545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5334000"/>
            <a:ext cx="9144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410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4" name="Slide Number Placeholder 5"/>
          <p:cNvSpPr txBox="1">
            <a:spLocks/>
          </p:cNvSpPr>
          <p:nvPr/>
        </p:nvSpPr>
        <p:spPr>
          <a:xfrm>
            <a:off x="8488363" y="6543675"/>
            <a:ext cx="125412" cy="123825"/>
          </a:xfrm>
          <a:prstGeom prst="rect">
            <a:avLst/>
          </a:prstGeom>
        </p:spPr>
        <p:txBody>
          <a:bodyPr wrap="none" lIns="0" tIns="0" rIns="0" bIns="0">
            <a:spAutoFit/>
          </a:bodyPr>
          <a:lstStyle>
            <a:lvl1pPr algn="r">
              <a:defRPr sz="1000">
                <a:solidFill>
                  <a:schemeClr val="tx1"/>
                </a:solidFill>
                <a:latin typeface="Arial" pitchFamily="34" charset="0"/>
                <a:cs typeface="Arial" pitchFamily="34" charset="0"/>
              </a:defRPr>
            </a:lvl1pPr>
          </a:lstStyle>
          <a:p>
            <a:pPr fontAlgn="auto">
              <a:spcBef>
                <a:spcPts val="0"/>
              </a:spcBef>
              <a:spcAft>
                <a:spcPts val="0"/>
              </a:spcAft>
              <a:defRPr/>
            </a:pPr>
            <a:fld id="{5F609102-C0A4-4B74-92BF-9E2BDCCB216E}" type="slidenum">
              <a:rPr lang="en-GB" sz="800" smtClean="0"/>
              <a:pPr fontAlgn="auto">
                <a:spcBef>
                  <a:spcPts val="0"/>
                </a:spcBef>
                <a:spcAft>
                  <a:spcPts val="0"/>
                </a:spcAft>
                <a:defRPr/>
              </a:pPr>
              <a:t>‹#›</a:t>
            </a:fld>
            <a:endParaRPr lang="en-GB" sz="800" dirty="0"/>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88" y="6248400"/>
            <a:ext cx="5191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3400" y="693199"/>
            <a:ext cx="8077200" cy="369332"/>
          </a:xfrm>
        </p:spPr>
        <p:txBody>
          <a:bodyPr>
            <a:spAutoFit/>
          </a:bodyPr>
          <a:lstStyle>
            <a:lvl1pPr>
              <a:defRPr sz="2400"/>
            </a:lvl1pPr>
          </a:lstStyle>
          <a:p>
            <a:r>
              <a:rPr lang="en-US" noProof="0" smtClean="0"/>
              <a:t>Click to edit Master title style</a:t>
            </a:r>
            <a:endParaRPr lang="en-GB" noProof="0" dirty="0"/>
          </a:p>
        </p:txBody>
      </p:sp>
      <p:sp>
        <p:nvSpPr>
          <p:cNvPr id="31" name="Content Placeholder 26"/>
          <p:cNvSpPr>
            <a:spLocks noGrp="1"/>
          </p:cNvSpPr>
          <p:nvPr>
            <p:ph sz="quarter" idx="15"/>
          </p:nvPr>
        </p:nvSpPr>
        <p:spPr>
          <a:xfrm>
            <a:off x="533400" y="1431558"/>
            <a:ext cx="8077200" cy="1384995"/>
          </a:xfrm>
        </p:spPr>
        <p:txBody>
          <a:bodyPr/>
          <a:lstStyle>
            <a:lvl1pPr>
              <a:spcAft>
                <a:spcPts val="900"/>
              </a:spcAft>
              <a:defRPr baseline="0"/>
            </a:lvl1pPr>
            <a:lvl2pPr>
              <a:spcAft>
                <a:spcPts val="900"/>
              </a:spcAft>
              <a:defRPr/>
            </a:lvl2pPr>
            <a:lvl3pPr>
              <a:spcAft>
                <a:spcPts val="900"/>
              </a:spcAft>
              <a:defRPr/>
            </a:lvl3pPr>
            <a:lvl4pPr>
              <a:spcAft>
                <a:spcPts val="900"/>
              </a:spcAft>
              <a:defRPr/>
            </a:lvl4pPr>
            <a:lvl5pPr>
              <a:spcAft>
                <a:spcPts val="900"/>
              </a:spcAft>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dirty="0"/>
          </a:p>
        </p:txBody>
      </p:sp>
    </p:spTree>
    <p:extLst>
      <p:ext uri="{BB962C8B-B14F-4D97-AF65-F5344CB8AC3E}">
        <p14:creationId xmlns:p14="http://schemas.microsoft.com/office/powerpoint/2010/main" val="10208463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356350"/>
            <a:ext cx="2133600" cy="365125"/>
          </a:xfrm>
          <a:prstGeom prst="rect">
            <a:avLst/>
          </a:prstGeom>
        </p:spPr>
        <p:txBody>
          <a:bodyPr/>
          <a:lstStyle>
            <a:lvl1pPr eaLnBrk="0" hangingPunct="0">
              <a:defRPr/>
            </a:lvl1pPr>
          </a:lstStyle>
          <a:p>
            <a:pPr>
              <a:defRPr/>
            </a:pPr>
            <a:endParaRPr lang="en-US" altLang="en-US"/>
          </a:p>
        </p:txBody>
      </p:sp>
      <p:sp>
        <p:nvSpPr>
          <p:cNvPr id="6" name="Footer Placeholder 5"/>
          <p:cNvSpPr>
            <a:spLocks noGrp="1" noChangeArrowheads="1"/>
          </p:cNvSpPr>
          <p:nvPr>
            <p:ph type="ftr" sz="quarter" idx="11"/>
          </p:nvPr>
        </p:nvSpPr>
        <p:spPr>
          <a:xfrm>
            <a:off x="3124200" y="6356350"/>
            <a:ext cx="2895600" cy="365125"/>
          </a:xfrm>
          <a:prstGeom prst="rect">
            <a:avLst/>
          </a:prstGeom>
        </p:spPr>
        <p:txBody>
          <a:bodyPr/>
          <a:lstStyle>
            <a:lvl1pPr eaLnBrk="0" hangingPunct="0">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eaLnBrk="0" hangingPunct="0">
              <a:defRPr/>
            </a:lvl1pPr>
          </a:lstStyle>
          <a:p>
            <a:pPr>
              <a:defRPr/>
            </a:pPr>
            <a:fld id="{3EB45999-57FC-46D5-BC25-5951A2D44518}" type="slidenum">
              <a:rPr lang="en-US" altLang="en-US"/>
              <a:pPr>
                <a:defRPr/>
              </a:pPr>
              <a:t>‹#›</a:t>
            </a:fld>
            <a:endParaRPr lang="en-US" altLang="en-US" dirty="0"/>
          </a:p>
        </p:txBody>
      </p:sp>
    </p:spTree>
    <p:extLst>
      <p:ext uri="{BB962C8B-B14F-4D97-AF65-F5344CB8AC3E}">
        <p14:creationId xmlns:p14="http://schemas.microsoft.com/office/powerpoint/2010/main" val="18574955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457200" y="6356350"/>
            <a:ext cx="2133600" cy="365125"/>
          </a:xfrm>
          <a:prstGeom prst="rect">
            <a:avLst/>
          </a:prstGeom>
        </p:spPr>
        <p:txBody>
          <a:bodyPr/>
          <a:lstStyle>
            <a:lvl1pPr eaLnBrk="0" hangingPunct="0">
              <a:defRPr/>
            </a:lvl1pPr>
          </a:lstStyle>
          <a:p>
            <a:pPr>
              <a:defRPr/>
            </a:pPr>
            <a:endParaRPr lang="en-US" altLang="en-US"/>
          </a:p>
        </p:txBody>
      </p:sp>
      <p:sp>
        <p:nvSpPr>
          <p:cNvPr id="7" name="Rectangle 5"/>
          <p:cNvSpPr>
            <a:spLocks noGrp="1" noChangeArrowheads="1"/>
          </p:cNvSpPr>
          <p:nvPr>
            <p:ph type="ftr" sz="quarter" idx="11"/>
          </p:nvPr>
        </p:nvSpPr>
        <p:spPr>
          <a:xfrm>
            <a:off x="3124200" y="6356350"/>
            <a:ext cx="2895600" cy="365125"/>
          </a:xfrm>
          <a:prstGeom prst="rect">
            <a:avLst/>
          </a:prstGeom>
        </p:spPr>
        <p:txBody>
          <a:bodyPr/>
          <a:lstStyle>
            <a:lvl1pPr eaLnBrk="0" hangingPunct="0">
              <a:defRPr/>
            </a:lvl1pPr>
          </a:lstStyle>
          <a:p>
            <a:pPr>
              <a:defRPr/>
            </a:pPr>
            <a:endParaRPr lang="en-US" altLang="en-US"/>
          </a:p>
        </p:txBody>
      </p:sp>
      <p:sp>
        <p:nvSpPr>
          <p:cNvPr id="8" name="Rectangle 6"/>
          <p:cNvSpPr>
            <a:spLocks noGrp="1" noChangeArrowheads="1"/>
          </p:cNvSpPr>
          <p:nvPr>
            <p:ph type="sldNum" sz="quarter" idx="12"/>
          </p:nvPr>
        </p:nvSpPr>
        <p:spPr/>
        <p:txBody>
          <a:bodyPr/>
          <a:lstStyle>
            <a:lvl1pPr eaLnBrk="0" hangingPunct="0">
              <a:defRPr/>
            </a:lvl1pPr>
          </a:lstStyle>
          <a:p>
            <a:pPr>
              <a:defRPr/>
            </a:pPr>
            <a:fld id="{8E341213-43FC-40A3-AFDC-A1187E550092}" type="slidenum">
              <a:rPr lang="en-US" altLang="en-US"/>
              <a:pPr>
                <a:defRPr/>
              </a:pPr>
              <a:t>‹#›</a:t>
            </a:fld>
            <a:endParaRPr lang="en-US" altLang="en-US" dirty="0"/>
          </a:p>
        </p:txBody>
      </p:sp>
    </p:spTree>
    <p:extLst>
      <p:ext uri="{BB962C8B-B14F-4D97-AF65-F5344CB8AC3E}">
        <p14:creationId xmlns:p14="http://schemas.microsoft.com/office/powerpoint/2010/main" val="931017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0_Content: One">
    <p:spTree>
      <p:nvGrpSpPr>
        <p:cNvPr id="1" name=""/>
        <p:cNvGrpSpPr/>
        <p:nvPr/>
      </p:nvGrpSpPr>
      <p:grpSpPr>
        <a:xfrm>
          <a:off x="0" y="0"/>
          <a:ext cx="0" cy="0"/>
          <a:chOff x="0" y="0"/>
          <a:chExt cx="0" cy="0"/>
        </a:xfrm>
      </p:grpSpPr>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p:nvSpPr>
        <p:spPr>
          <a:xfrm>
            <a:off x="8442325" y="6543675"/>
            <a:ext cx="171450" cy="169863"/>
          </a:xfrm>
          <a:prstGeom prst="rect">
            <a:avLst/>
          </a:prstGeom>
        </p:spPr>
        <p:txBody>
          <a:bodyPr wrap="none" lIns="0" tIns="0" rIns="0" bIns="0">
            <a:spAutoFit/>
          </a:bodyPr>
          <a:lstStyle>
            <a:lvl1pPr algn="r">
              <a:defRPr sz="1000">
                <a:solidFill>
                  <a:schemeClr val="tx1"/>
                </a:solidFill>
                <a:latin typeface="Arial" pitchFamily="34" charset="0"/>
                <a:cs typeface="Arial" pitchFamily="34" charset="0"/>
              </a:defRPr>
            </a:lvl1pPr>
          </a:lstStyle>
          <a:p>
            <a:pPr defTabSz="914140" fontAlgn="auto">
              <a:spcBef>
                <a:spcPts val="0"/>
              </a:spcBef>
              <a:spcAft>
                <a:spcPts val="0"/>
              </a:spcAft>
              <a:defRPr/>
            </a:pPr>
            <a:fld id="{FC8961B3-D03E-4408-96FC-7734B3CD2E37}" type="slidenum">
              <a:rPr lang="en-GB" sz="1100" smtClean="0"/>
              <a:pPr defTabSz="914140" fontAlgn="auto">
                <a:spcBef>
                  <a:spcPts val="0"/>
                </a:spcBef>
                <a:spcAft>
                  <a:spcPts val="0"/>
                </a:spcAft>
                <a:defRPr/>
              </a:pPr>
              <a:t>‹#›</a:t>
            </a:fld>
            <a:endParaRPr lang="en-GB" sz="1100" dirty="0"/>
          </a:p>
        </p:txBody>
      </p:sp>
      <p:pic>
        <p:nvPicPr>
          <p:cNvPr id="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88" y="6248400"/>
            <a:ext cx="5191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7800" y="129021"/>
            <a:ext cx="8077200" cy="400110"/>
          </a:xfrm>
        </p:spPr>
        <p:txBody>
          <a:bodyPr>
            <a:spAutoFit/>
          </a:bodyPr>
          <a:lstStyle>
            <a:lvl1pPr>
              <a:defRPr sz="2600">
                <a:solidFill>
                  <a:schemeClr val="bg1"/>
                </a:solidFill>
              </a:defRPr>
            </a:lvl1pPr>
          </a:lstStyle>
          <a:p>
            <a:r>
              <a:rPr lang="en-US" noProof="0" dirty="0" smtClean="0"/>
              <a:t>Click to edit Master title style</a:t>
            </a:r>
            <a:endParaRPr lang="en-GB" noProof="0" dirty="0"/>
          </a:p>
        </p:txBody>
      </p:sp>
      <p:sp>
        <p:nvSpPr>
          <p:cNvPr id="31" name="Content Placeholder 26"/>
          <p:cNvSpPr>
            <a:spLocks noGrp="1"/>
          </p:cNvSpPr>
          <p:nvPr>
            <p:ph sz="quarter" idx="15"/>
          </p:nvPr>
        </p:nvSpPr>
        <p:spPr>
          <a:xfrm>
            <a:off x="533400" y="1431563"/>
            <a:ext cx="8077200" cy="1923597"/>
          </a:xfrm>
        </p:spPr>
        <p:txBody>
          <a:bodyPr/>
          <a:lstStyle>
            <a:lvl1pPr>
              <a:spcAft>
                <a:spcPts val="900"/>
              </a:spcAft>
              <a:defRPr baseline="0"/>
            </a:lvl1pPr>
            <a:lvl2pPr>
              <a:spcAft>
                <a:spcPts val="900"/>
              </a:spcAft>
              <a:defRPr/>
            </a:lvl2pPr>
            <a:lvl3pPr>
              <a:spcAft>
                <a:spcPts val="900"/>
              </a:spcAft>
              <a:defRPr/>
            </a:lvl3pPr>
            <a:lvl4pPr>
              <a:spcAft>
                <a:spcPts val="900"/>
              </a:spcAft>
              <a:defRPr/>
            </a:lvl4pPr>
            <a:lvl5pPr>
              <a:spcAft>
                <a:spcPts val="900"/>
              </a:spcAf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Tree>
    <p:extLst>
      <p:ext uri="{BB962C8B-B14F-4D97-AF65-F5344CB8AC3E}">
        <p14:creationId xmlns:p14="http://schemas.microsoft.com/office/powerpoint/2010/main" val="424855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5563"/>
            <a:ext cx="16002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3068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05EFFED7-F2D3-4296-B543-BA7AAC889C81}" type="datetimeFigureOut">
              <a:rPr lang="en-US"/>
              <a:pPr>
                <a:defRPr/>
              </a:pPr>
              <a:t>8/1/2017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53342CA-5567-4F78-A3DA-E891B1294B4B}" type="slidenum">
              <a:rPr lang="en-US"/>
              <a:pPr>
                <a:defRPr/>
              </a:pPr>
              <a:t>‹#›</a:t>
            </a:fld>
            <a:endParaRPr lang="en-US"/>
          </a:p>
        </p:txBody>
      </p:sp>
    </p:spTree>
    <p:extLst>
      <p:ext uri="{BB962C8B-B14F-4D97-AF65-F5344CB8AC3E}">
        <p14:creationId xmlns:p14="http://schemas.microsoft.com/office/powerpoint/2010/main" val="42187823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4" descr="PPT_Unity_pms2738_whiterule"/>
          <p:cNvPicPr>
            <a:picLocks noChangeAspect="1" noChangeArrowheads="1"/>
          </p:cNvPicPr>
          <p:nvPr userDrawn="1"/>
        </p:nvPicPr>
        <p:blipFill>
          <a:blip r:embed="rId2" cstate="print"/>
          <a:srcRect r="200"/>
          <a:stretch>
            <a:fillRect/>
          </a:stretch>
        </p:blipFill>
        <p:spPr bwMode="auto">
          <a:xfrm>
            <a:off x="0" y="4985218"/>
            <a:ext cx="9144000" cy="1288676"/>
          </a:xfrm>
          <a:prstGeom prst="rect">
            <a:avLst/>
          </a:prstGeom>
          <a:noFill/>
          <a:ln w="9525">
            <a:noFill/>
            <a:miter lim="800000"/>
            <a:headEnd/>
            <a:tailEnd/>
          </a:ln>
        </p:spPr>
      </p:pic>
      <p:sp>
        <p:nvSpPr>
          <p:cNvPr id="2" name="Title 1"/>
          <p:cNvSpPr>
            <a:spLocks noGrp="1"/>
          </p:cNvSpPr>
          <p:nvPr>
            <p:ph type="ctrTitle"/>
          </p:nvPr>
        </p:nvSpPr>
        <p:spPr>
          <a:xfrm>
            <a:off x="3733800" y="2819402"/>
            <a:ext cx="4572000" cy="381000"/>
          </a:xfrm>
        </p:spPr>
        <p:txBody>
          <a:bodyPr>
            <a:noAutofit/>
          </a:bodyPr>
          <a:lstStyle>
            <a:lvl1pPr>
              <a:defRPr sz="2200">
                <a:solidFill>
                  <a:schemeClr val="accent1">
                    <a:lumMod val="50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733800" y="3200403"/>
            <a:ext cx="4572000" cy="609598"/>
          </a:xfrm>
        </p:spPr>
        <p:txBody>
          <a:bodyPr>
            <a:normAutofit/>
          </a:bodyPr>
          <a:lstStyle>
            <a:lvl1pPr marL="0" indent="0" algn="l">
              <a:lnSpc>
                <a:spcPct val="100000"/>
              </a:lnSpc>
              <a:spcBef>
                <a:spcPts val="0"/>
              </a:spcBef>
              <a:spcAft>
                <a:spcPts val="316"/>
              </a:spcAft>
              <a:buNone/>
              <a:defRPr sz="1200" baseline="0">
                <a:solidFill>
                  <a:schemeClr val="tx1"/>
                </a:solidFill>
              </a:defRPr>
            </a:lvl1pPr>
            <a:lvl2pPr marL="480633" indent="0" algn="ctr">
              <a:buNone/>
              <a:defRPr>
                <a:solidFill>
                  <a:schemeClr val="tx1">
                    <a:tint val="75000"/>
                  </a:schemeClr>
                </a:solidFill>
              </a:defRPr>
            </a:lvl2pPr>
            <a:lvl3pPr marL="961264" indent="0" algn="ctr">
              <a:buNone/>
              <a:defRPr>
                <a:solidFill>
                  <a:schemeClr val="tx1">
                    <a:tint val="75000"/>
                  </a:schemeClr>
                </a:solidFill>
              </a:defRPr>
            </a:lvl3pPr>
            <a:lvl4pPr marL="1441899" indent="0" algn="ctr">
              <a:buNone/>
              <a:defRPr>
                <a:solidFill>
                  <a:schemeClr val="tx1">
                    <a:tint val="75000"/>
                  </a:schemeClr>
                </a:solidFill>
              </a:defRPr>
            </a:lvl4pPr>
            <a:lvl5pPr marL="1922532" indent="0" algn="ctr">
              <a:buNone/>
              <a:defRPr>
                <a:solidFill>
                  <a:schemeClr val="tx1">
                    <a:tint val="75000"/>
                  </a:schemeClr>
                </a:solidFill>
              </a:defRPr>
            </a:lvl5pPr>
            <a:lvl6pPr marL="2403164" indent="0" algn="ctr">
              <a:buNone/>
              <a:defRPr>
                <a:solidFill>
                  <a:schemeClr val="tx1">
                    <a:tint val="75000"/>
                  </a:schemeClr>
                </a:solidFill>
              </a:defRPr>
            </a:lvl6pPr>
            <a:lvl7pPr marL="2883796" indent="0" algn="ctr">
              <a:buNone/>
              <a:defRPr>
                <a:solidFill>
                  <a:schemeClr val="tx1">
                    <a:tint val="75000"/>
                  </a:schemeClr>
                </a:solidFill>
              </a:defRPr>
            </a:lvl7pPr>
            <a:lvl8pPr marL="3364430" indent="0" algn="ctr">
              <a:buNone/>
              <a:defRPr>
                <a:solidFill>
                  <a:schemeClr val="tx1">
                    <a:tint val="75000"/>
                  </a:schemeClr>
                </a:solidFill>
              </a:defRPr>
            </a:lvl8pPr>
            <a:lvl9pPr marL="3845062" indent="0" algn="ctr">
              <a:buNone/>
              <a:defRPr>
                <a:solidFill>
                  <a:schemeClr val="tx1">
                    <a:tint val="75000"/>
                  </a:schemeClr>
                </a:solidFill>
              </a:defRPr>
            </a:lvl9pPr>
          </a:lstStyle>
          <a:p>
            <a:r>
              <a:rPr lang="en-US" dirty="0" smtClean="0"/>
              <a:t>Click to edit Master subtitle style</a:t>
            </a:r>
          </a:p>
        </p:txBody>
      </p:sp>
      <p:sp>
        <p:nvSpPr>
          <p:cNvPr id="5" name="Slide Number Placeholder 4"/>
          <p:cNvSpPr>
            <a:spLocks noGrp="1"/>
          </p:cNvSpPr>
          <p:nvPr>
            <p:ph type="sldNum" sz="quarter" idx="10"/>
          </p:nvPr>
        </p:nvSpPr>
        <p:spPr>
          <a:xfrm>
            <a:off x="86002" y="6325533"/>
            <a:ext cx="610054" cy="366993"/>
          </a:xfrm>
        </p:spPr>
        <p:txBody>
          <a:bodyPr/>
          <a:lstStyle>
            <a:lvl1pPr algn="ctr">
              <a:defRPr sz="1200">
                <a:solidFill>
                  <a:schemeClr val="bg1">
                    <a:lumMod val="75000"/>
                  </a:schemeClr>
                </a:solidFill>
              </a:defRPr>
            </a:lvl1pPr>
          </a:lstStyle>
          <a:p>
            <a:pPr>
              <a:defRPr/>
            </a:pPr>
            <a:r>
              <a:rPr lang="en-US" smtClean="0">
                <a:solidFill>
                  <a:prstClr val="white">
                    <a:lumMod val="75000"/>
                  </a:prstClr>
                </a:solidFill>
              </a:rPr>
              <a:t>-</a:t>
            </a:r>
            <a:fld id="{EC894416-3408-4021-9D03-376454D3D026}" type="slidenum">
              <a:rPr lang="en-US" smtClean="0">
                <a:solidFill>
                  <a:prstClr val="white">
                    <a:lumMod val="75000"/>
                  </a:prstClr>
                </a:solidFill>
              </a:rPr>
              <a:pPr>
                <a:defRPr/>
              </a:pPr>
              <a:t>‹#›</a:t>
            </a:fld>
            <a:r>
              <a:rPr lang="en-US" smtClean="0">
                <a:solidFill>
                  <a:prstClr val="white">
                    <a:lumMod val="75000"/>
                  </a:prstClr>
                </a:solidFill>
              </a:rPr>
              <a:t>-</a:t>
            </a:r>
            <a:endParaRPr lang="en-US" dirty="0">
              <a:solidFill>
                <a:prstClr val="white">
                  <a:lumMod val="75000"/>
                </a:prstClr>
              </a:solidFill>
            </a:endParaRPr>
          </a:p>
        </p:txBody>
      </p:sp>
    </p:spTree>
    <p:extLst>
      <p:ext uri="{BB962C8B-B14F-4D97-AF65-F5344CB8AC3E}">
        <p14:creationId xmlns:p14="http://schemas.microsoft.com/office/powerpoint/2010/main" val="101099280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l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b="0">
                <a:solidFill>
                  <a:schemeClr val="tx1"/>
                </a:solidFill>
                <a:latin typeface="Candara" panose="020E0502030303020204" pitchFamily="34" charset="0"/>
              </a:defRPr>
            </a:lvl1pPr>
          </a:lstStyle>
          <a:p>
            <a:r>
              <a:rPr lang="en-US" dirty="0" smtClean="0"/>
              <a:t>Click to edit Master title style</a:t>
            </a:r>
            <a:endParaRPr lang="en-US" dirty="0"/>
          </a:p>
        </p:txBody>
      </p:sp>
      <p:sp>
        <p:nvSpPr>
          <p:cNvPr id="6" name="Content Placeholder 5"/>
          <p:cNvSpPr>
            <a:spLocks noGrp="1"/>
          </p:cNvSpPr>
          <p:nvPr>
            <p:ph sz="quarter" idx="13"/>
          </p:nvPr>
        </p:nvSpPr>
        <p:spPr>
          <a:xfrm>
            <a:off x="182881" y="990602"/>
            <a:ext cx="8534400" cy="4953000"/>
          </a:xfrm>
        </p:spPr>
        <p:txBody>
          <a:bodyPr>
            <a:normAutofit/>
          </a:bodyPr>
          <a:lstStyle>
            <a:lvl1pPr>
              <a:buNone/>
              <a:defRPr sz="1200" baseline="0">
                <a:latin typeface="Candara" panose="020E0502030303020204" pitchFamily="34" charset="0"/>
              </a:defRPr>
            </a:lvl1pPr>
          </a:lstStyle>
          <a:p>
            <a:pPr lvl="0"/>
            <a:r>
              <a:rPr lang="en-US" dirty="0" smtClean="0"/>
              <a:t>Click to edit Master text styles</a:t>
            </a:r>
          </a:p>
        </p:txBody>
      </p:sp>
      <p:sp>
        <p:nvSpPr>
          <p:cNvPr id="7" name="Slide Number Placeholder 4"/>
          <p:cNvSpPr>
            <a:spLocks noGrp="1"/>
          </p:cNvSpPr>
          <p:nvPr>
            <p:ph type="sldNum" sz="quarter" idx="14"/>
          </p:nvPr>
        </p:nvSpPr>
        <p:spPr>
          <a:xfrm>
            <a:off x="59377" y="6362085"/>
            <a:ext cx="610054" cy="366993"/>
          </a:xfrm>
        </p:spPr>
        <p:txBody>
          <a:bodyPr/>
          <a:lstStyle>
            <a:lvl1pPr algn="ctr">
              <a:defRPr sz="1200">
                <a:solidFill>
                  <a:schemeClr val="bg1">
                    <a:lumMod val="75000"/>
                  </a:schemeClr>
                </a:solidFill>
              </a:defRPr>
            </a:lvl1pPr>
          </a:lstStyle>
          <a:p>
            <a:pPr>
              <a:defRPr/>
            </a:pPr>
            <a:r>
              <a:rPr lang="en-US" smtClean="0">
                <a:solidFill>
                  <a:prstClr val="white">
                    <a:lumMod val="75000"/>
                  </a:prstClr>
                </a:solidFill>
              </a:rPr>
              <a:t>-</a:t>
            </a:r>
            <a:fld id="{D11F8BA3-13E4-4139-A31D-3E525E22F8B9}" type="slidenum">
              <a:rPr lang="en-US" smtClean="0">
                <a:solidFill>
                  <a:prstClr val="white">
                    <a:lumMod val="75000"/>
                  </a:prstClr>
                </a:solidFill>
              </a:rPr>
              <a:pPr>
                <a:defRPr/>
              </a:pPr>
              <a:t>‹#›</a:t>
            </a:fld>
            <a:r>
              <a:rPr lang="en-US" smtClean="0">
                <a:solidFill>
                  <a:prstClr val="white">
                    <a:lumMod val="75000"/>
                  </a:prstClr>
                </a:solidFill>
              </a:rPr>
              <a:t>-</a:t>
            </a:r>
            <a:endParaRPr lang="en-US" dirty="0">
              <a:solidFill>
                <a:prstClr val="white">
                  <a:lumMod val="75000"/>
                </a:prstClr>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05118"/>
            <a:ext cx="4605929" cy="327772"/>
          </a:xfrm>
          <a:prstGeom prst="rect">
            <a:avLst/>
          </a:prstGeom>
        </p:spPr>
      </p:pic>
    </p:spTree>
    <p:extLst>
      <p:ext uri="{BB962C8B-B14F-4D97-AF65-F5344CB8AC3E}">
        <p14:creationId xmlns:p14="http://schemas.microsoft.com/office/powerpoint/2010/main" val="4828793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 b="0">
                <a:solidFill>
                  <a:schemeClr val="tx1"/>
                </a:solidFill>
                <a:latin typeface="Candara" panose="020E0502030303020204" pitchFamily="34" charset="0"/>
              </a:defRPr>
            </a:lvl1pPr>
          </a:lstStyle>
          <a:p>
            <a:r>
              <a:rPr lang="en-US" dirty="0" smtClean="0"/>
              <a:t>Click to edit Master title style</a:t>
            </a:r>
            <a:endParaRPr lang="en-US" dirty="0"/>
          </a:p>
        </p:txBody>
      </p:sp>
      <p:sp>
        <p:nvSpPr>
          <p:cNvPr id="8" name="Content Placeholder 7"/>
          <p:cNvSpPr>
            <a:spLocks noGrp="1"/>
          </p:cNvSpPr>
          <p:nvPr>
            <p:ph sz="quarter" idx="13"/>
          </p:nvPr>
        </p:nvSpPr>
        <p:spPr>
          <a:xfrm>
            <a:off x="182880" y="987552"/>
            <a:ext cx="8580120" cy="4876802"/>
          </a:xfrm>
        </p:spPr>
        <p:txBody>
          <a:bodyPr>
            <a:normAutofit/>
          </a:bodyPr>
          <a:lstStyle>
            <a:lvl1pPr>
              <a:buClrTx/>
              <a:defRPr sz="1500">
                <a:latin typeface="Candara" panose="020E0502030303020204" pitchFamily="34" charset="0"/>
              </a:defRPr>
            </a:lvl1pPr>
            <a:lvl2pPr>
              <a:buClrTx/>
              <a:defRPr sz="1500">
                <a:latin typeface="Candara" panose="020E0502030303020204" pitchFamily="34" charset="0"/>
              </a:defRPr>
            </a:lvl2pPr>
            <a:lvl3pPr>
              <a:buClrTx/>
              <a:defRPr sz="1500">
                <a:latin typeface="Candara" panose="020E0502030303020204" pitchFamily="34" charset="0"/>
              </a:defRPr>
            </a:lvl3pPr>
            <a:lvl4pPr>
              <a:buClrTx/>
              <a:defRPr sz="1500">
                <a:latin typeface="Candara" panose="020E0502030303020204" pitchFamily="34" charset="0"/>
              </a:defRPr>
            </a:lvl4pPr>
            <a:lvl5pPr>
              <a:buClrTx/>
              <a:defRPr sz="1500">
                <a:latin typeface="Candara" panose="020E05020303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4"/>
          <p:cNvSpPr>
            <a:spLocks noGrp="1"/>
          </p:cNvSpPr>
          <p:nvPr>
            <p:ph type="sldNum" sz="quarter" idx="14"/>
          </p:nvPr>
        </p:nvSpPr>
        <p:spPr>
          <a:xfrm>
            <a:off x="59377" y="6334125"/>
            <a:ext cx="610054" cy="366993"/>
          </a:xfrm>
        </p:spPr>
        <p:txBody>
          <a:bodyPr/>
          <a:lstStyle>
            <a:lvl1pPr algn="ctr">
              <a:defRPr sz="1200">
                <a:solidFill>
                  <a:schemeClr val="bg1">
                    <a:lumMod val="75000"/>
                  </a:schemeClr>
                </a:solidFill>
                <a:latin typeface="Candara" panose="020E0502030303020204" pitchFamily="34" charset="0"/>
              </a:defRPr>
            </a:lvl1pPr>
          </a:lstStyle>
          <a:p>
            <a:pPr>
              <a:defRPr/>
            </a:pPr>
            <a:r>
              <a:rPr lang="en-US" dirty="0" smtClean="0">
                <a:solidFill>
                  <a:prstClr val="white">
                    <a:lumMod val="75000"/>
                  </a:prstClr>
                </a:solidFill>
              </a:rPr>
              <a:t>-</a:t>
            </a:r>
            <a:fld id="{05165364-0F7D-4AE2-9D1E-740560787E5B}" type="slidenum">
              <a:rPr lang="en-US" smtClean="0">
                <a:solidFill>
                  <a:prstClr val="white">
                    <a:lumMod val="75000"/>
                  </a:prstClr>
                </a:solidFill>
              </a:rPr>
              <a:pPr>
                <a:defRPr/>
              </a:pPr>
              <a:t>‹#›</a:t>
            </a:fld>
            <a:r>
              <a:rPr lang="en-US" dirty="0" smtClean="0">
                <a:solidFill>
                  <a:prstClr val="white">
                    <a:lumMod val="75000"/>
                  </a:prstClr>
                </a:solidFill>
              </a:rPr>
              <a:t>-</a:t>
            </a:r>
            <a:endParaRPr lang="en-US" dirty="0">
              <a:solidFill>
                <a:prstClr val="white">
                  <a:lumMod val="75000"/>
                </a:prstClr>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4640"/>
            <a:ext cx="4792541" cy="327772"/>
          </a:xfrm>
          <a:prstGeom prst="rect">
            <a:avLst/>
          </a:prstGeom>
        </p:spPr>
      </p:pic>
    </p:spTree>
    <p:extLst>
      <p:ext uri="{BB962C8B-B14F-4D97-AF65-F5344CB8AC3E}">
        <p14:creationId xmlns:p14="http://schemas.microsoft.com/office/powerpoint/2010/main" val="1046704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lain Text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1"/>
          </p:nvPr>
        </p:nvSpPr>
        <p:spPr>
          <a:xfrm>
            <a:off x="182880" y="990600"/>
            <a:ext cx="8580120" cy="1600200"/>
          </a:xfrm>
        </p:spPr>
        <p:txBody>
          <a:bodyPr>
            <a:normAutofit/>
          </a:bodyPr>
          <a:lstStyle>
            <a:lvl1pPr>
              <a:buNone/>
              <a:defRPr sz="1500" baseline="0"/>
            </a:lvl1pPr>
          </a:lstStyle>
          <a:p>
            <a:pPr lvl="0"/>
            <a:r>
              <a:rPr lang="en-US" dirty="0" smtClean="0"/>
              <a:t>Click to edit Master text styles</a:t>
            </a:r>
          </a:p>
        </p:txBody>
      </p:sp>
      <p:sp>
        <p:nvSpPr>
          <p:cNvPr id="8" name="Content Placeholder 7"/>
          <p:cNvSpPr>
            <a:spLocks noGrp="1"/>
          </p:cNvSpPr>
          <p:nvPr>
            <p:ph sz="quarter" idx="12"/>
          </p:nvPr>
        </p:nvSpPr>
        <p:spPr>
          <a:xfrm>
            <a:off x="182880" y="2743202"/>
            <a:ext cx="8580120" cy="3276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a:spLocks noGrp="1"/>
          </p:cNvSpPr>
          <p:nvPr>
            <p:ph type="sldNum" sz="quarter" idx="13"/>
          </p:nvPr>
        </p:nvSpPr>
        <p:spPr>
          <a:xfrm>
            <a:off x="0" y="6368884"/>
            <a:ext cx="610054" cy="366993"/>
          </a:xfrm>
        </p:spPr>
        <p:txBody>
          <a:bodyPr/>
          <a:lstStyle>
            <a:lvl1pPr algn="ctr">
              <a:defRPr sz="1200">
                <a:solidFill>
                  <a:schemeClr val="bg1">
                    <a:lumMod val="75000"/>
                  </a:schemeClr>
                </a:solidFill>
              </a:defRPr>
            </a:lvl1pPr>
          </a:lstStyle>
          <a:p>
            <a:pPr>
              <a:defRPr/>
            </a:pPr>
            <a:r>
              <a:rPr lang="en-US" smtClean="0">
                <a:solidFill>
                  <a:prstClr val="white">
                    <a:lumMod val="75000"/>
                  </a:prstClr>
                </a:solidFill>
              </a:rPr>
              <a:t>-</a:t>
            </a:r>
            <a:fld id="{CFE81792-7048-4A8A-9A94-3AA2EE23BB0C}" type="slidenum">
              <a:rPr lang="en-US" smtClean="0">
                <a:solidFill>
                  <a:prstClr val="white">
                    <a:lumMod val="75000"/>
                  </a:prstClr>
                </a:solidFill>
              </a:rPr>
              <a:pPr>
                <a:defRPr/>
              </a:pPr>
              <a:t>‹#›</a:t>
            </a:fld>
            <a:r>
              <a:rPr lang="en-US" smtClean="0">
                <a:solidFill>
                  <a:prstClr val="white">
                    <a:lumMod val="75000"/>
                  </a:prstClr>
                </a:solidFill>
              </a:rPr>
              <a:t>-</a:t>
            </a:r>
            <a:endParaRPr lang="en-US" dirty="0">
              <a:solidFill>
                <a:prstClr val="white">
                  <a:lumMod val="75000"/>
                </a:prstClr>
              </a:solidFill>
            </a:endParaRPr>
          </a:p>
        </p:txBody>
      </p:sp>
    </p:spTree>
    <p:extLst>
      <p:ext uri="{BB962C8B-B14F-4D97-AF65-F5344CB8AC3E}">
        <p14:creationId xmlns:p14="http://schemas.microsoft.com/office/powerpoint/2010/main" val="3226685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tx1"/>
                </a:solidFill>
              </a:defRPr>
            </a:lvl1pPr>
          </a:lstStyle>
          <a:p>
            <a:r>
              <a:rPr lang="en-US" smtClean="0"/>
              <a:t>Click to edit Master title style</a:t>
            </a:r>
            <a:endParaRPr lang="en-US"/>
          </a:p>
        </p:txBody>
      </p:sp>
      <p:sp>
        <p:nvSpPr>
          <p:cNvPr id="10" name="Content Placeholder 9"/>
          <p:cNvSpPr>
            <a:spLocks noGrp="1"/>
          </p:cNvSpPr>
          <p:nvPr>
            <p:ph sz="quarter" idx="13"/>
          </p:nvPr>
        </p:nvSpPr>
        <p:spPr>
          <a:xfrm>
            <a:off x="4495801" y="990601"/>
            <a:ext cx="4267200" cy="487680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4"/>
          </p:nvPr>
        </p:nvSpPr>
        <p:spPr>
          <a:xfrm>
            <a:off x="182880" y="990601"/>
            <a:ext cx="4191000" cy="487680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a:spLocks noGrp="1"/>
          </p:cNvSpPr>
          <p:nvPr>
            <p:ph type="sldNum" sz="quarter" idx="15"/>
          </p:nvPr>
        </p:nvSpPr>
        <p:spPr/>
        <p:txBody>
          <a:bodyPr/>
          <a:lstStyle>
            <a:lvl1pPr algn="ctr">
              <a:defRPr sz="1200">
                <a:solidFill>
                  <a:schemeClr val="bg1">
                    <a:lumMod val="75000"/>
                  </a:schemeClr>
                </a:solidFill>
              </a:defRPr>
            </a:lvl1pPr>
          </a:lstStyle>
          <a:p>
            <a:pPr>
              <a:defRPr/>
            </a:pPr>
            <a:r>
              <a:rPr lang="en-US" dirty="0" smtClean="0">
                <a:solidFill>
                  <a:prstClr val="white">
                    <a:lumMod val="75000"/>
                  </a:prstClr>
                </a:solidFill>
              </a:rPr>
              <a:t>-</a:t>
            </a:r>
            <a:fld id="{12842BEE-F28B-4906-A600-3A0725E34E0F}" type="slidenum">
              <a:rPr lang="en-US" smtClean="0">
                <a:solidFill>
                  <a:prstClr val="white">
                    <a:lumMod val="75000"/>
                  </a:prstClr>
                </a:solidFill>
              </a:rPr>
              <a:pPr>
                <a:defRPr/>
              </a:pPr>
              <a:t>‹#›</a:t>
            </a:fld>
            <a:r>
              <a:rPr lang="en-US" dirty="0" smtClean="0">
                <a:solidFill>
                  <a:prstClr val="white">
                    <a:lumMod val="75000"/>
                  </a:prstClr>
                </a:solidFill>
              </a:rPr>
              <a:t>-</a:t>
            </a:r>
            <a:endParaRPr lang="en-US" dirty="0">
              <a:solidFill>
                <a:prstClr val="white">
                  <a:lumMod val="75000"/>
                </a:prstClr>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09898"/>
            <a:ext cx="4385388" cy="327772"/>
          </a:xfrm>
          <a:prstGeom prst="rect">
            <a:avLst/>
          </a:prstGeom>
        </p:spPr>
      </p:pic>
    </p:spTree>
    <p:extLst>
      <p:ext uri="{BB962C8B-B14F-4D97-AF65-F5344CB8AC3E}">
        <p14:creationId xmlns:p14="http://schemas.microsoft.com/office/powerpoint/2010/main" val="3229305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p:txBody>
          <a:bodyPr/>
          <a:lstStyle>
            <a:lvl1pPr algn="ctr">
              <a:defRPr sz="1200">
                <a:solidFill>
                  <a:schemeClr val="bg1">
                    <a:lumMod val="75000"/>
                  </a:schemeClr>
                </a:solidFill>
              </a:defRPr>
            </a:lvl1pPr>
          </a:lstStyle>
          <a:p>
            <a:pPr>
              <a:defRPr/>
            </a:pPr>
            <a:r>
              <a:rPr lang="en-US" dirty="0" smtClean="0">
                <a:solidFill>
                  <a:prstClr val="white">
                    <a:lumMod val="75000"/>
                  </a:prstClr>
                </a:solidFill>
              </a:rPr>
              <a:t>-</a:t>
            </a:r>
            <a:fld id="{986FF16C-EC29-45F3-8EEC-9F008813C8F4}" type="slidenum">
              <a:rPr lang="en-US" smtClean="0">
                <a:solidFill>
                  <a:prstClr val="white">
                    <a:lumMod val="75000"/>
                  </a:prstClr>
                </a:solidFill>
              </a:rPr>
              <a:pPr>
                <a:defRPr/>
              </a:pPr>
              <a:t>‹#›</a:t>
            </a:fld>
            <a:r>
              <a:rPr lang="en-US" dirty="0" smtClean="0">
                <a:solidFill>
                  <a:prstClr val="white">
                    <a:lumMod val="75000"/>
                  </a:prstClr>
                </a:solidFill>
              </a:rPr>
              <a:t>-</a:t>
            </a:r>
            <a:endParaRPr lang="en-US" dirty="0">
              <a:solidFill>
                <a:prstClr val="white">
                  <a:lumMod val="75000"/>
                </a:prstClr>
              </a:solidFill>
            </a:endParaRPr>
          </a:p>
        </p:txBody>
      </p:sp>
      <p:sp>
        <p:nvSpPr>
          <p:cNvPr id="7" name="Rectangle 20"/>
          <p:cNvSpPr txBox="1">
            <a:spLocks noChangeArrowheads="1"/>
          </p:cNvSpPr>
          <p:nvPr userDrawn="1"/>
        </p:nvSpPr>
        <p:spPr>
          <a:xfrm>
            <a:off x="42411" y="6408176"/>
            <a:ext cx="729486" cy="201706"/>
          </a:xfrm>
          <a:prstGeom prst="rect">
            <a:avLst/>
          </a:prstGeom>
          <a:noFill/>
        </p:spPr>
        <p:txBody>
          <a:bodyPr lIns="71113" tIns="35556" rIns="71113" bIns="35556"/>
          <a:lstStyle/>
          <a:p>
            <a:pPr defTabSz="711129">
              <a:defRPr/>
            </a:pPr>
            <a:endParaRPr lang="en-US" sz="800" dirty="0">
              <a:solidFill>
                <a:prstClr val="white">
                  <a:lumMod val="50000"/>
                </a:prstClr>
              </a:solidFill>
              <a:latin typeface="Candara" panose="020E0502030303020204"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0817"/>
            <a:ext cx="5063978" cy="327772"/>
          </a:xfrm>
          <a:prstGeom prst="rect">
            <a:avLst/>
          </a:prstGeom>
        </p:spPr>
      </p:pic>
    </p:spTree>
    <p:extLst>
      <p:ext uri="{BB962C8B-B14F-4D97-AF65-F5344CB8AC3E}">
        <p14:creationId xmlns:p14="http://schemas.microsoft.com/office/powerpoint/2010/main" val="3772576369"/>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3" name="Image 11" descr="shutterstock_111035876.jpg"/>
          <p:cNvPicPr>
            <a:picLocks noChangeAspect="1"/>
          </p:cNvPicPr>
          <p:nvPr userDrawn="1"/>
        </p:nvPicPr>
        <p:blipFill>
          <a:blip r:embed="rId7">
            <a:extLst>
              <a:ext uri="{28A0092B-C50C-407E-A947-70E740481C1C}">
                <a14:useLocalDpi xmlns:a14="http://schemas.microsoft.com/office/drawing/2010/main" val="0"/>
              </a:ext>
            </a:extLst>
          </a:blip>
          <a:srcRect b="6146"/>
          <a:stretch>
            <a:fillRect/>
          </a:stretch>
        </p:blipFill>
        <p:spPr bwMode="auto">
          <a:xfrm>
            <a:off x="0" y="973138"/>
            <a:ext cx="9144000" cy="588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custDataLst>
              <p:tags r:id="rId2"/>
            </p:custDataLst>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0" tIns="41980" rIns="83960" bIns="41980" anchor="ctr"/>
          <a:lstStyle/>
          <a:p>
            <a:pPr algn="ctr" defTabSz="960518" fontAlgn="auto">
              <a:spcBef>
                <a:spcPts val="0"/>
              </a:spcBef>
              <a:spcAft>
                <a:spcPts val="0"/>
              </a:spcAft>
              <a:defRPr/>
            </a:pPr>
            <a:endParaRPr lang="en-US" sz="1300" dirty="0">
              <a:solidFill>
                <a:prstClr val="white"/>
              </a:solidFill>
            </a:endParaRPr>
          </a:p>
        </p:txBody>
      </p:sp>
      <p:sp>
        <p:nvSpPr>
          <p:cNvPr id="5" name="Rectangle 7"/>
          <p:cNvSpPr/>
          <p:nvPr userDrawn="1">
            <p:custDataLst>
              <p:tags r:id="rId3"/>
            </p:custDataLst>
          </p:nvPr>
        </p:nvSpPr>
        <p:spPr bwMode="auto">
          <a:xfrm>
            <a:off x="0" y="0"/>
            <a:ext cx="9144000"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lIns="33055" tIns="42971" rIns="33055" bIns="42971" anchor="ctr"/>
          <a:lstStyle/>
          <a:p>
            <a:pPr algn="ctr" defTabSz="960518" fontAlgn="auto">
              <a:spcBef>
                <a:spcPts val="0"/>
              </a:spcBef>
              <a:spcAft>
                <a:spcPts val="0"/>
              </a:spcAft>
              <a:defRPr/>
            </a:pPr>
            <a:endParaRPr lang="en-US" sz="1000" dirty="0">
              <a:solidFill>
                <a:prstClr val="white"/>
              </a:solidFill>
              <a:latin typeface="Arial"/>
              <a:cs typeface="Arial"/>
            </a:endParaRPr>
          </a:p>
        </p:txBody>
      </p:sp>
      <p:pic>
        <p:nvPicPr>
          <p:cNvPr id="6" name="Image 10" descr="Capgemini_logo.jp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79451" y="658813"/>
            <a:ext cx="2879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23" hidden="1"/>
          <p:cNvGraphicFramePr>
            <a:graphicFrameLocks noChangeAspect="1"/>
          </p:cNvGraphicFramePr>
          <p:nvPr>
            <p:custDataLst>
              <p:tags r:id="rId4"/>
            </p:custDataLst>
          </p:nvPr>
        </p:nvGraphicFramePr>
        <p:xfrm>
          <a:off x="0" y="1"/>
          <a:ext cx="146050" cy="158750"/>
        </p:xfrm>
        <a:graphic>
          <a:graphicData uri="http://schemas.openxmlformats.org/presentationml/2006/ole">
            <mc:AlternateContent xmlns:mc="http://schemas.openxmlformats.org/markup-compatibility/2006">
              <mc:Choice xmlns:v="urn:schemas-microsoft-com:vml" Requires="v">
                <p:oleObj spid="_x0000_s5837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
                        <a:ext cx="1460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5910263" y="6508751"/>
            <a:ext cx="28892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 y="2959926"/>
            <a:ext cx="5035137" cy="1098157"/>
          </a:xfrm>
          <a:prstGeom prst="rect">
            <a:avLst/>
          </a:prstGeom>
        </p:spPr>
        <p:txBody>
          <a:bodyPr lIns="719920" tIns="33055" rIns="33055" bIns="33055" anchor="t"/>
          <a:lstStyle>
            <a:lvl1pPr marL="0" indent="0" algn="l">
              <a:defRPr sz="3700" b="1">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3986625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Closing 2">
    <p:spTree>
      <p:nvGrpSpPr>
        <p:cNvPr id="1" name=""/>
        <p:cNvGrpSpPr/>
        <p:nvPr/>
      </p:nvGrpSpPr>
      <p:grpSpPr>
        <a:xfrm>
          <a:off x="0" y="0"/>
          <a:ext cx="0" cy="0"/>
          <a:chOff x="0" y="0"/>
          <a:chExt cx="0" cy="0"/>
        </a:xfrm>
      </p:grpSpPr>
      <p:graphicFrame>
        <p:nvGraphicFramePr>
          <p:cNvPr id="2" name="Object 11" hidden="1"/>
          <p:cNvGraphicFramePr>
            <a:graphicFrameLocks noChangeAspect="1"/>
          </p:cNvGraphicFramePr>
          <p:nvPr>
            <p:custDataLst>
              <p:tags r:id="rId2"/>
            </p:custDataLst>
          </p:nvPr>
        </p:nvGraphicFramePr>
        <p:xfrm>
          <a:off x="0" y="1"/>
          <a:ext cx="146050" cy="158750"/>
        </p:xfrm>
        <a:graphic>
          <a:graphicData uri="http://schemas.openxmlformats.org/presentationml/2006/ole">
            <mc:AlternateContent xmlns:mc="http://schemas.openxmlformats.org/markup-compatibility/2006">
              <mc:Choice xmlns:v="urn:schemas-microsoft-com:vml" Requires="v">
                <p:oleObj spid="_x0000_s59398" name="think-cell Slide" r:id="rId15" imgW="360" imgH="360" progId="">
                  <p:embed/>
                </p:oleObj>
              </mc:Choice>
              <mc:Fallback>
                <p:oleObj name="think-cell Slide" r:id="rId15" imgW="360" imgH="36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
                        <a:ext cx="1460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7"/>
          <p:cNvSpPr/>
          <p:nvPr>
            <p:custDataLst>
              <p:tags r:id="rId3"/>
            </p:custDataLst>
          </p:nvPr>
        </p:nvSpPr>
        <p:spPr bwMode="auto">
          <a:xfrm flipV="1">
            <a:off x="-1588" y="1677988"/>
            <a:ext cx="9145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5" tIns="42971" rIns="33055" bIns="42971" anchor="ctr"/>
          <a:lstStyle/>
          <a:p>
            <a:pPr algn="ctr" defTabSz="957650" fontAlgn="auto">
              <a:spcBef>
                <a:spcPts val="0"/>
              </a:spcBef>
              <a:spcAft>
                <a:spcPts val="0"/>
              </a:spcAft>
              <a:defRPr/>
            </a:pPr>
            <a:endParaRPr lang="en-US" sz="1000" dirty="0">
              <a:solidFill>
                <a:prstClr val="white"/>
              </a:solidFill>
              <a:latin typeface="Calibri"/>
              <a:cs typeface="Arial"/>
            </a:endParaRPr>
          </a:p>
        </p:txBody>
      </p:sp>
      <p:pic>
        <p:nvPicPr>
          <p:cNvPr id="4" name="Picture 104" descr="C:\Users\UserSim\Desktop\Capgemini\moto.emf"/>
          <p:cNvPicPr>
            <a:picLocks noChangeAspect="1" noChangeArrowheads="1"/>
          </p:cNvPicPr>
          <p:nvPr>
            <p:custDataLst>
              <p:tags r:id="rId4"/>
            </p:custDataLst>
          </p:nvPr>
        </p:nvPicPr>
        <p:blipFill>
          <a:blip r:embed="rId17">
            <a:extLst>
              <a:ext uri="{28A0092B-C50C-407E-A947-70E740481C1C}">
                <a14:useLocalDpi xmlns:a14="http://schemas.microsoft.com/office/drawing/2010/main" val="0"/>
              </a:ext>
            </a:extLst>
          </a:blip>
          <a:srcRect/>
          <a:stretch>
            <a:fillRect/>
          </a:stretch>
        </p:blipFill>
        <p:spPr bwMode="auto">
          <a:xfrm>
            <a:off x="5510214" y="1119188"/>
            <a:ext cx="2873375"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custDataLst>
              <p:tags r:id="rId5"/>
            </p:custDataLst>
          </p:nvPr>
        </p:nvSpPr>
        <p:spPr bwMode="auto">
          <a:xfrm>
            <a:off x="6049246" y="5458353"/>
            <a:ext cx="2523255" cy="38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35996" rIns="0" bIns="35996" anchor="b">
            <a:spAutoFit/>
          </a:bodyPr>
          <a:lstStyle>
            <a:lvl1pPr defTabSz="957263">
              <a:defRPr>
                <a:solidFill>
                  <a:schemeClr val="tx1"/>
                </a:solidFill>
                <a:latin typeface="Arial" pitchFamily="34" charset="0"/>
              </a:defRPr>
            </a:lvl1pPr>
            <a:lvl2pPr marL="742950" indent="-285750" defTabSz="957263">
              <a:defRPr>
                <a:solidFill>
                  <a:schemeClr val="tx1"/>
                </a:solidFill>
                <a:latin typeface="Arial" pitchFamily="34" charset="0"/>
              </a:defRPr>
            </a:lvl2pPr>
            <a:lvl3pPr marL="1143000" indent="-228600" defTabSz="957263">
              <a:defRPr>
                <a:solidFill>
                  <a:schemeClr val="tx1"/>
                </a:solidFill>
                <a:latin typeface="Arial" pitchFamily="34" charset="0"/>
              </a:defRPr>
            </a:lvl3pPr>
            <a:lvl4pPr marL="1600200" indent="-228600" defTabSz="957263">
              <a:defRPr>
                <a:solidFill>
                  <a:schemeClr val="tx1"/>
                </a:solidFill>
                <a:latin typeface="Arial" pitchFamily="34" charset="0"/>
              </a:defRPr>
            </a:lvl4pPr>
            <a:lvl5pPr marL="2057400" indent="-228600" defTabSz="957263">
              <a:defRPr>
                <a:solidFill>
                  <a:schemeClr val="tx1"/>
                </a:solidFill>
                <a:latin typeface="Arial" pitchFamily="34" charset="0"/>
              </a:defRPr>
            </a:lvl5pPr>
            <a:lvl6pPr marL="2514600" indent="-228600" defTabSz="957263" fontAlgn="base">
              <a:spcBef>
                <a:spcPct val="0"/>
              </a:spcBef>
              <a:spcAft>
                <a:spcPct val="0"/>
              </a:spcAft>
              <a:defRPr>
                <a:solidFill>
                  <a:schemeClr val="tx1"/>
                </a:solidFill>
                <a:latin typeface="Arial" pitchFamily="34" charset="0"/>
              </a:defRPr>
            </a:lvl6pPr>
            <a:lvl7pPr marL="2971800" indent="-228600" defTabSz="957263" fontAlgn="base">
              <a:spcBef>
                <a:spcPct val="0"/>
              </a:spcBef>
              <a:spcAft>
                <a:spcPct val="0"/>
              </a:spcAft>
              <a:defRPr>
                <a:solidFill>
                  <a:schemeClr val="tx1"/>
                </a:solidFill>
                <a:latin typeface="Arial" pitchFamily="34" charset="0"/>
              </a:defRPr>
            </a:lvl7pPr>
            <a:lvl8pPr marL="3429000" indent="-228600" defTabSz="957263" fontAlgn="base">
              <a:spcBef>
                <a:spcPct val="0"/>
              </a:spcBef>
              <a:spcAft>
                <a:spcPct val="0"/>
              </a:spcAft>
              <a:defRPr>
                <a:solidFill>
                  <a:schemeClr val="tx1"/>
                </a:solidFill>
                <a:latin typeface="Arial" pitchFamily="34" charset="0"/>
              </a:defRPr>
            </a:lvl8pPr>
            <a:lvl9pPr marL="3886200" indent="-228600" defTabSz="957263" fontAlgn="base">
              <a:spcBef>
                <a:spcPct val="0"/>
              </a:spcBef>
              <a:spcAft>
                <a:spcPct val="0"/>
              </a:spcAft>
              <a:defRPr>
                <a:solidFill>
                  <a:schemeClr val="tx1"/>
                </a:solidFill>
                <a:latin typeface="Arial" pitchFamily="34" charset="0"/>
              </a:defRPr>
            </a:lvl9pPr>
          </a:lstStyle>
          <a:p>
            <a:pPr algn="r">
              <a:defRPr/>
            </a:pPr>
            <a:r>
              <a:rPr lang="en-US" altLang="en-US" sz="2000" b="1" smtClean="0">
                <a:solidFill>
                  <a:srgbClr val="FFFFFF"/>
                </a:solidFill>
              </a:rPr>
              <a:t>www.capgemini.com</a:t>
            </a:r>
          </a:p>
        </p:txBody>
      </p:sp>
      <p:pic>
        <p:nvPicPr>
          <p:cNvPr id="6" name="Picture 3" descr="C:\Users\UserSim\Desktop\DS_icons\128x128 shadows\facebook.png">
            <a:hlinkClick r:id="rId18"/>
          </p:cNvPr>
          <p:cNvPicPr>
            <a:picLocks noChangeAspect="1" noChangeArrowheads="1"/>
          </p:cNvPicPr>
          <p:nvPr>
            <p:custDataLst>
              <p:tags r:id="rId6"/>
            </p:custDataLst>
          </p:nvPr>
        </p:nvPicPr>
        <p:blipFill>
          <a:blip r:embed="rId19">
            <a:extLst>
              <a:ext uri="{28A0092B-C50C-407E-A947-70E740481C1C}">
                <a14:useLocalDpi xmlns:a14="http://schemas.microsoft.com/office/drawing/2010/main" val="0"/>
              </a:ext>
            </a:extLst>
          </a:blip>
          <a:srcRect/>
          <a:stretch>
            <a:fillRect/>
          </a:stretch>
        </p:blipFill>
        <p:spPr bwMode="auto">
          <a:xfrm>
            <a:off x="7078664" y="5932488"/>
            <a:ext cx="2762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Users\UserSim\Desktop\DS_icons\128x128 shadows\linkedin.png">
            <a:hlinkClick r:id="rId20"/>
          </p:cNvPr>
          <p:cNvPicPr>
            <a:picLocks noChangeAspect="1" noChangeArrowheads="1"/>
          </p:cNvPicPr>
          <p:nvPr>
            <p:custDataLst>
              <p:tags r:id="rId7"/>
            </p:custDataLst>
          </p:nvPr>
        </p:nvPicPr>
        <p:blipFill>
          <a:blip r:embed="rId21">
            <a:extLst>
              <a:ext uri="{28A0092B-C50C-407E-A947-70E740481C1C}">
                <a14:useLocalDpi xmlns:a14="http://schemas.microsoft.com/office/drawing/2010/main" val="0"/>
              </a:ext>
            </a:extLst>
          </a:blip>
          <a:srcRect/>
          <a:stretch>
            <a:fillRect/>
          </a:stretch>
        </p:blipFill>
        <p:spPr bwMode="auto">
          <a:xfrm>
            <a:off x="7373938" y="5932488"/>
            <a:ext cx="2857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Users\UserSim\Desktop\DS_icons\128x128 shadows\twitter.png">
            <a:hlinkClick r:id="rId22"/>
          </p:cNvPr>
          <p:cNvPicPr>
            <a:picLocks noChangeAspect="1" noChangeArrowheads="1"/>
          </p:cNvPicPr>
          <p:nvPr>
            <p:custDataLst>
              <p:tags r:id="rId8"/>
            </p:custDataLst>
          </p:nvPr>
        </p:nvPicPr>
        <p:blipFill>
          <a:blip r:embed="rId23">
            <a:extLst>
              <a:ext uri="{28A0092B-C50C-407E-A947-70E740481C1C}">
                <a14:useLocalDpi xmlns:a14="http://schemas.microsoft.com/office/drawing/2010/main" val="0"/>
              </a:ext>
            </a:extLst>
          </a:blip>
          <a:srcRect/>
          <a:stretch>
            <a:fillRect/>
          </a:stretch>
        </p:blipFill>
        <p:spPr bwMode="auto">
          <a:xfrm>
            <a:off x="7993063" y="5932488"/>
            <a:ext cx="2857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C:\Users\UserSim\Desktop\DS_icons\128x128 shadows\youtube.png">
            <a:hlinkClick r:id="rId24"/>
          </p:cNvPr>
          <p:cNvPicPr>
            <a:picLocks noChangeAspect="1" noChangeArrowheads="1"/>
          </p:cNvPicPr>
          <p:nvPr>
            <p:custDataLst>
              <p:tags r:id="rId9"/>
            </p:custDataLst>
          </p:nvPr>
        </p:nvPicPr>
        <p:blipFill>
          <a:blip r:embed="rId25">
            <a:extLst>
              <a:ext uri="{28A0092B-C50C-407E-A947-70E740481C1C}">
                <a14:useLocalDpi xmlns:a14="http://schemas.microsoft.com/office/drawing/2010/main" val="0"/>
              </a:ext>
            </a:extLst>
          </a:blip>
          <a:srcRect/>
          <a:stretch>
            <a:fillRect/>
          </a:stretch>
        </p:blipFill>
        <p:spPr bwMode="auto">
          <a:xfrm>
            <a:off x="8301038" y="5932488"/>
            <a:ext cx="2857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22" descr="Picto_Slideshare.gif">
            <a:hlinkClick r:id="rId26"/>
          </p:cNvPr>
          <p:cNvPicPr preferRelativeResize="0">
            <a:picLocks/>
          </p:cNvPicPr>
          <p:nvPr>
            <p:custDataLst>
              <p:tags r:id="rId10"/>
            </p:custDataLst>
          </p:nvPr>
        </p:nvPicPr>
        <p:blipFill>
          <a:blip r:embed="rId27" cstate="email"/>
          <a:srcRect l="4793" t="6316" r="5718" b="7969"/>
          <a:stretch>
            <a:fillRect/>
          </a:stretch>
        </p:blipFill>
        <p:spPr>
          <a:xfrm>
            <a:off x="7696610" y="5932549"/>
            <a:ext cx="252001" cy="238125"/>
          </a:xfrm>
          <a:prstGeom prst="roundRect">
            <a:avLst/>
          </a:prstGeom>
          <a:effectLst>
            <a:outerShdw blurRad="38100" dist="25400" dir="5400000" sx="98000" sy="98000" algn="t" rotWithShape="0">
              <a:schemeClr val="tx2">
                <a:alpha val="51000"/>
              </a:schemeClr>
            </a:outerShdw>
          </a:effectLst>
        </p:spPr>
      </p:pic>
      <p:pic>
        <p:nvPicPr>
          <p:cNvPr id="11" name="Image 12" descr="Capgemini_logo.jp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796926" y="896938"/>
            <a:ext cx="2879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3" hidden="1"/>
          <p:cNvGraphicFramePr>
            <a:graphicFrameLocks noChangeAspect="1"/>
          </p:cNvGraphicFramePr>
          <p:nvPr>
            <p:custDataLst>
              <p:tags r:id="rId11"/>
            </p:custDataLst>
          </p:nvPr>
        </p:nvGraphicFramePr>
        <p:xfrm>
          <a:off x="1" y="1"/>
          <a:ext cx="136525" cy="144463"/>
        </p:xfrm>
        <a:graphic>
          <a:graphicData uri="http://schemas.openxmlformats.org/presentationml/2006/ole">
            <mc:AlternateContent xmlns:mc="http://schemas.openxmlformats.org/markup-compatibility/2006">
              <mc:Choice xmlns:v="urn:schemas-microsoft-com:vml" Requires="v">
                <p:oleObj spid="_x0000_s59399" name="think-cell Slide" r:id="rId29" imgW="360" imgH="360" progId="">
                  <p:embed/>
                </p:oleObj>
              </mc:Choice>
              <mc:Fallback>
                <p:oleObj name="think-cell Slide" r:id="rId29" imgW="360" imgH="36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 y="1"/>
                        <a:ext cx="136525"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20"/>
          <p:cNvSpPr>
            <a:spLocks noChangeArrowheads="1"/>
          </p:cNvSpPr>
          <p:nvPr userDrawn="1">
            <p:custDataLst>
              <p:tags r:id="rId12"/>
            </p:custDataLst>
          </p:nvPr>
        </p:nvSpPr>
        <p:spPr bwMode="auto">
          <a:xfrm>
            <a:off x="4527550" y="6409729"/>
            <a:ext cx="4044950" cy="25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055" tIns="33055" rIns="0" bIns="33055" anchor="b">
            <a:spAutoFit/>
          </a:bodyPr>
          <a:lstStyle>
            <a:lvl1pPr defTabSz="957263">
              <a:defRPr>
                <a:solidFill>
                  <a:schemeClr val="tx1"/>
                </a:solidFill>
                <a:latin typeface="Arial" pitchFamily="34" charset="0"/>
              </a:defRPr>
            </a:lvl1pPr>
            <a:lvl2pPr marL="742950" indent="-285750" defTabSz="957263">
              <a:defRPr>
                <a:solidFill>
                  <a:schemeClr val="tx1"/>
                </a:solidFill>
                <a:latin typeface="Arial" pitchFamily="34" charset="0"/>
              </a:defRPr>
            </a:lvl2pPr>
            <a:lvl3pPr marL="1143000" indent="-228600" defTabSz="957263">
              <a:defRPr>
                <a:solidFill>
                  <a:schemeClr val="tx1"/>
                </a:solidFill>
                <a:latin typeface="Arial" pitchFamily="34" charset="0"/>
              </a:defRPr>
            </a:lvl3pPr>
            <a:lvl4pPr marL="1600200" indent="-228600" defTabSz="957263">
              <a:defRPr>
                <a:solidFill>
                  <a:schemeClr val="tx1"/>
                </a:solidFill>
                <a:latin typeface="Arial" pitchFamily="34" charset="0"/>
              </a:defRPr>
            </a:lvl4pPr>
            <a:lvl5pPr marL="2057400" indent="-228600" defTabSz="957263">
              <a:defRPr>
                <a:solidFill>
                  <a:schemeClr val="tx1"/>
                </a:solidFill>
                <a:latin typeface="Arial" pitchFamily="34" charset="0"/>
              </a:defRPr>
            </a:lvl5pPr>
            <a:lvl6pPr marL="2514600" indent="-228600" defTabSz="957263" fontAlgn="base">
              <a:spcBef>
                <a:spcPct val="0"/>
              </a:spcBef>
              <a:spcAft>
                <a:spcPct val="0"/>
              </a:spcAft>
              <a:defRPr>
                <a:solidFill>
                  <a:schemeClr val="tx1"/>
                </a:solidFill>
                <a:latin typeface="Arial" pitchFamily="34" charset="0"/>
              </a:defRPr>
            </a:lvl6pPr>
            <a:lvl7pPr marL="2971800" indent="-228600" defTabSz="957263" fontAlgn="base">
              <a:spcBef>
                <a:spcPct val="0"/>
              </a:spcBef>
              <a:spcAft>
                <a:spcPct val="0"/>
              </a:spcAft>
              <a:defRPr>
                <a:solidFill>
                  <a:schemeClr val="tx1"/>
                </a:solidFill>
                <a:latin typeface="Arial" pitchFamily="34" charset="0"/>
              </a:defRPr>
            </a:lvl7pPr>
            <a:lvl8pPr marL="3429000" indent="-228600" defTabSz="957263" fontAlgn="base">
              <a:spcBef>
                <a:spcPct val="0"/>
              </a:spcBef>
              <a:spcAft>
                <a:spcPct val="0"/>
              </a:spcAft>
              <a:defRPr>
                <a:solidFill>
                  <a:schemeClr val="tx1"/>
                </a:solidFill>
                <a:latin typeface="Arial" pitchFamily="34" charset="0"/>
              </a:defRPr>
            </a:lvl8pPr>
            <a:lvl9pPr marL="3886200" indent="-228600" defTabSz="957263" fontAlgn="base">
              <a:spcBef>
                <a:spcPct val="0"/>
              </a:spcBef>
              <a:spcAft>
                <a:spcPct val="0"/>
              </a:spcAft>
              <a:defRPr>
                <a:solidFill>
                  <a:schemeClr val="tx1"/>
                </a:solidFill>
                <a:latin typeface="Arial" pitchFamily="34" charset="0"/>
              </a:defRPr>
            </a:lvl9pPr>
          </a:lstStyle>
          <a:p>
            <a:pPr algn="r">
              <a:defRPr/>
            </a:pPr>
            <a:r>
              <a:rPr lang="en-US" altLang="en-US" sz="600" smtClean="0">
                <a:solidFill>
                  <a:srgbClr val="FFFFFF"/>
                </a:solidFill>
              </a:rPr>
              <a:t>The information contained in this presentation is proprietary.</a:t>
            </a:r>
          </a:p>
          <a:p>
            <a:pPr algn="r">
              <a:defRPr/>
            </a:pPr>
            <a:r>
              <a:rPr lang="en-US" altLang="en-US" sz="600" smtClean="0">
                <a:solidFill>
                  <a:srgbClr val="FFFFFF"/>
                </a:solidFill>
              </a:rPr>
              <a:t>© 2015 Capgemini. All rights reserved. Rightshore</a:t>
            </a:r>
            <a:r>
              <a:rPr lang="en-US" altLang="en-US" sz="600" baseline="30000" smtClean="0">
                <a:solidFill>
                  <a:srgbClr val="FFFFFF"/>
                </a:solidFill>
              </a:rPr>
              <a:t>®  </a:t>
            </a:r>
            <a:r>
              <a:rPr lang="en-US" altLang="en-US" sz="600" smtClean="0">
                <a:solidFill>
                  <a:srgbClr val="FFFFFF"/>
                </a:solidFill>
              </a:rPr>
              <a:t>is a trademark belonging to Capgemini.</a:t>
            </a:r>
            <a:endParaRPr lang="en-US" altLang="en-US" sz="600" noProof="1" smtClean="0">
              <a:solidFill>
                <a:srgbClr val="FFFFFF"/>
              </a:solidFill>
            </a:endParaRPr>
          </a:p>
        </p:txBody>
      </p:sp>
      <p:sp>
        <p:nvSpPr>
          <p:cNvPr id="14" name="Rectangle 9"/>
          <p:cNvSpPr>
            <a:spLocks noChangeArrowheads="1"/>
          </p:cNvSpPr>
          <p:nvPr userDrawn="1">
            <p:custDataLst>
              <p:tags r:id="rId13"/>
            </p:custDataLst>
          </p:nvPr>
        </p:nvSpPr>
        <p:spPr bwMode="gray">
          <a:xfrm>
            <a:off x="1021004" y="3725501"/>
            <a:ext cx="3932160" cy="2449389"/>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59960" tIns="50946" rIns="215976" bIns="143984" anchor="b"/>
          <a:lstStyle>
            <a:lvl1pPr defTabSz="1041400">
              <a:defRPr>
                <a:solidFill>
                  <a:schemeClr val="tx1"/>
                </a:solidFill>
                <a:latin typeface="Arial" pitchFamily="34" charset="0"/>
              </a:defRPr>
            </a:lvl1pPr>
            <a:lvl2pPr marL="742950" indent="-285750" defTabSz="1041400">
              <a:defRPr>
                <a:solidFill>
                  <a:schemeClr val="tx1"/>
                </a:solidFill>
                <a:latin typeface="Arial" pitchFamily="34" charset="0"/>
              </a:defRPr>
            </a:lvl2pPr>
            <a:lvl3pPr marL="1143000" indent="-228600" defTabSz="1041400">
              <a:defRPr>
                <a:solidFill>
                  <a:schemeClr val="tx1"/>
                </a:solidFill>
                <a:latin typeface="Arial" pitchFamily="34" charset="0"/>
              </a:defRPr>
            </a:lvl3pPr>
            <a:lvl4pPr marL="1600200" indent="-228600" defTabSz="1041400">
              <a:defRPr>
                <a:solidFill>
                  <a:schemeClr val="tx1"/>
                </a:solidFill>
                <a:latin typeface="Arial" pitchFamily="34" charset="0"/>
              </a:defRPr>
            </a:lvl4pPr>
            <a:lvl5pPr marL="2057400" indent="-228600" defTabSz="1041400">
              <a:defRPr>
                <a:solidFill>
                  <a:schemeClr val="tx1"/>
                </a:solidFill>
                <a:latin typeface="Arial" pitchFamily="34" charset="0"/>
              </a:defRPr>
            </a:lvl5pPr>
            <a:lvl6pPr marL="2514600" indent="-228600" defTabSz="1041400" fontAlgn="base">
              <a:spcBef>
                <a:spcPct val="0"/>
              </a:spcBef>
              <a:spcAft>
                <a:spcPct val="0"/>
              </a:spcAft>
              <a:defRPr>
                <a:solidFill>
                  <a:schemeClr val="tx1"/>
                </a:solidFill>
                <a:latin typeface="Arial" pitchFamily="34" charset="0"/>
              </a:defRPr>
            </a:lvl6pPr>
            <a:lvl7pPr marL="2971800" indent="-228600" defTabSz="1041400" fontAlgn="base">
              <a:spcBef>
                <a:spcPct val="0"/>
              </a:spcBef>
              <a:spcAft>
                <a:spcPct val="0"/>
              </a:spcAft>
              <a:defRPr>
                <a:solidFill>
                  <a:schemeClr val="tx1"/>
                </a:solidFill>
                <a:latin typeface="Arial" pitchFamily="34" charset="0"/>
              </a:defRPr>
            </a:lvl7pPr>
            <a:lvl8pPr marL="3429000" indent="-228600" defTabSz="1041400" fontAlgn="base">
              <a:spcBef>
                <a:spcPct val="0"/>
              </a:spcBef>
              <a:spcAft>
                <a:spcPct val="0"/>
              </a:spcAft>
              <a:defRPr>
                <a:solidFill>
                  <a:schemeClr val="tx1"/>
                </a:solidFill>
                <a:latin typeface="Arial" pitchFamily="34" charset="0"/>
              </a:defRPr>
            </a:lvl8pPr>
            <a:lvl9pPr marL="3886200" indent="-228600" defTabSz="1041400" fontAlgn="base">
              <a:spcBef>
                <a:spcPct val="0"/>
              </a:spcBef>
              <a:spcAft>
                <a:spcPct val="0"/>
              </a:spcAft>
              <a:defRPr>
                <a:solidFill>
                  <a:schemeClr val="tx1"/>
                </a:solidFill>
                <a:latin typeface="Arial" pitchFamily="34" charset="0"/>
              </a:defRPr>
            </a:lvl9pPr>
          </a:lstStyle>
          <a:p>
            <a:pPr algn="just">
              <a:defRPr/>
            </a:pPr>
            <a:r>
              <a:rPr lang="en-US" altLang="en-US" sz="1900" b="1" smtClean="0">
                <a:solidFill>
                  <a:srgbClr val="FFFFFF"/>
                </a:solidFill>
              </a:rPr>
              <a:t>About Capgemini</a:t>
            </a:r>
            <a:endParaRPr lang="en-US" altLang="en-US" sz="1000" smtClean="0">
              <a:solidFill>
                <a:srgbClr val="FFFFFF"/>
              </a:solidFill>
            </a:endParaRPr>
          </a:p>
          <a:p>
            <a:pPr algn="just">
              <a:defRPr/>
            </a:pPr>
            <a:endParaRPr lang="en-US" altLang="en-US" sz="1000" smtClean="0">
              <a:solidFill>
                <a:srgbClr val="FFFFFF"/>
              </a:solidFill>
            </a:endParaRPr>
          </a:p>
          <a:p>
            <a:pPr>
              <a:defRPr/>
            </a:pPr>
            <a:r>
              <a:rPr lang="en-IN" altLang="en-US" sz="1000" smtClean="0">
                <a:solidFill>
                  <a:srgbClr val="FFFFFF"/>
                </a:solidFill>
              </a:rPr>
              <a:t>With 180,000 people in over 40 countries, Capgemini is one of the world's foremost providers of consulting, technology and outsourcing services. The Group reported 2014 global revenues of  EUR 10.573 billion.</a:t>
            </a:r>
          </a:p>
          <a:p>
            <a:pPr>
              <a:spcBef>
                <a:spcPts val="600"/>
              </a:spcBef>
              <a:defRPr/>
            </a:pPr>
            <a:r>
              <a:rPr lang="en-IN" altLang="en-US" sz="1000" smtClean="0">
                <a:solidFill>
                  <a:srgbClr val="FFFFFF"/>
                </a:solidFill>
              </a:rPr>
              <a:t>Together with its clients, Capgemini creates and delivers business, technology and digital solutions that fit their needs, enabling them to achieve innovation and competitiveness. </a:t>
            </a:r>
          </a:p>
          <a:p>
            <a:pPr>
              <a:spcBef>
                <a:spcPts val="600"/>
              </a:spcBef>
              <a:defRPr/>
            </a:pPr>
            <a:r>
              <a:rPr lang="en-IN" altLang="en-US" sz="1000" smtClean="0">
                <a:solidFill>
                  <a:srgbClr val="FFFFFF"/>
                </a:solidFill>
              </a:rPr>
              <a:t>A deeply multicultural organization, Capgemini has developed its own way of working, the Collaborative Business Experience</a:t>
            </a:r>
            <a:r>
              <a:rPr lang="en-US" altLang="en-US" sz="1000" baseline="30000" smtClean="0">
                <a:solidFill>
                  <a:srgbClr val="FFFFFF"/>
                </a:solidFill>
              </a:rPr>
              <a:t>TM</a:t>
            </a:r>
            <a:r>
              <a:rPr lang="en-IN" altLang="en-US" sz="1000" smtClean="0">
                <a:solidFill>
                  <a:srgbClr val="FFFFFF"/>
                </a:solidFill>
              </a:rPr>
              <a:t>, and draws on Rightshore</a:t>
            </a:r>
            <a:r>
              <a:rPr lang="en-US" altLang="en-US" sz="1000" b="1" baseline="30000" smtClean="0">
                <a:solidFill>
                  <a:srgbClr val="FFFFFF"/>
                </a:solidFill>
              </a:rPr>
              <a:t>®</a:t>
            </a:r>
            <a:r>
              <a:rPr lang="en-IN" altLang="en-US" sz="1000" smtClean="0">
                <a:solidFill>
                  <a:srgbClr val="FFFFFF"/>
                </a:solidFill>
              </a:rPr>
              <a:t>, its worldwide delivery model.</a:t>
            </a:r>
            <a:endParaRPr lang="en-US" altLang="en-US" sz="1000" smtClean="0">
              <a:solidFill>
                <a:srgbClr val="FFFFFF"/>
              </a:solidFill>
            </a:endParaRPr>
          </a:p>
        </p:txBody>
      </p:sp>
      <p:pic>
        <p:nvPicPr>
          <p:cNvPr id="15" name="Image 10" descr="ppt_Label_CBE.png"/>
          <p:cNvPicPr>
            <a:picLocks noChangeAspect="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742950" y="3490913"/>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7" descr="Locations_Map_2014.png"/>
          <p:cNvPicPr>
            <a:picLocks noChangeAspect="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5041900" y="3376614"/>
            <a:ext cx="3678238"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7140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dirty="0" smtClean="0"/>
              <a:t>Click to edit Master title style</a:t>
            </a:r>
            <a:endParaRPr lang="en-US" dirty="0"/>
          </a:p>
        </p:txBody>
      </p:sp>
      <p:sp>
        <p:nvSpPr>
          <p:cNvPr id="3" name="Date Placeholder 10"/>
          <p:cNvSpPr>
            <a:spLocks noGrp="1"/>
          </p:cNvSpPr>
          <p:nvPr>
            <p:ph type="dt" sz="half" idx="10"/>
          </p:nvPr>
        </p:nvSpPr>
        <p:spPr>
          <a:xfrm>
            <a:off x="6477000" y="76201"/>
            <a:ext cx="2514600" cy="288925"/>
          </a:xfrm>
          <a:prstGeom prst="rect">
            <a:avLst/>
          </a:prstGeom>
        </p:spPr>
        <p:txBody>
          <a:bodyPr lIns="91430" tIns="45715" rIns="91430" bIns="45715"/>
          <a:lstStyle>
            <a:lvl1pPr>
              <a:defRPr/>
            </a:lvl1pPr>
          </a:lstStyle>
          <a:p>
            <a:pPr defTabSz="960518">
              <a:defRPr/>
            </a:pPr>
            <a:fld id="{0E2C4676-1543-4A14-A699-6DEE1A6218E2}" type="datetimeFigureOut">
              <a:rPr lang="en-US" sz="1900">
                <a:solidFill>
                  <a:prstClr val="black"/>
                </a:solidFill>
              </a:rPr>
              <a:pPr defTabSz="960518">
                <a:defRPr/>
              </a:pPr>
              <a:t>8/1/2017</a:t>
            </a:fld>
            <a:endParaRPr lang="en-US" sz="1900">
              <a:solidFill>
                <a:prstClr val="black"/>
              </a:solidFill>
            </a:endParaRPr>
          </a:p>
        </p:txBody>
      </p:sp>
      <p:sp>
        <p:nvSpPr>
          <p:cNvPr id="4" name="Footer Placeholder 27"/>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lIns="91430" tIns="45715" rIns="91430" bIns="45715"/>
          <a:lstStyle>
            <a:lvl1pPr>
              <a:defRPr/>
            </a:lvl1pPr>
          </a:lstStyle>
          <a:p>
            <a:pPr>
              <a:defRPr/>
            </a:pPr>
            <a:fld id="{604D949A-F0F0-42C0-B18F-2F26114669FE}" type="slidenum">
              <a:rPr lang="en-US">
                <a:solidFill>
                  <a:prstClr val="white">
                    <a:lumMod val="75000"/>
                  </a:prstClr>
                </a:solidFill>
              </a:rPr>
              <a:pPr>
                <a:defRPr/>
              </a:pPr>
              <a:t>‹#›</a:t>
            </a:fld>
            <a:endParaRPr lang="en-US">
              <a:solidFill>
                <a:prstClr val="white">
                  <a:lumMod val="75000"/>
                </a:prstClr>
              </a:solidFill>
            </a:endParaRPr>
          </a:p>
        </p:txBody>
      </p:sp>
    </p:spTree>
    <p:extLst>
      <p:ext uri="{BB962C8B-B14F-4D97-AF65-F5344CB8AC3E}">
        <p14:creationId xmlns:p14="http://schemas.microsoft.com/office/powerpoint/2010/main" val="98564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65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p:txBody>
          <a:bodyPr lIns="91430" tIns="45715" rIns="91430" bIns="45715"/>
          <a:lstStyle>
            <a:lvl1pPr fontAlgn="auto">
              <a:spcAft>
                <a:spcPts val="0"/>
              </a:spcAft>
              <a:defRPr/>
            </a:lvl1pPr>
          </a:lstStyle>
          <a:p>
            <a:pPr>
              <a:defRPr/>
            </a:pPr>
            <a:r>
              <a:rPr lang="en-US" altLang="ja-JP">
                <a:solidFill>
                  <a:prstClr val="white">
                    <a:lumMod val="75000"/>
                  </a:prstClr>
                </a:solidFill>
              </a:rPr>
              <a:t>- </a:t>
            </a:r>
            <a:fld id="{FDD12DB3-E057-4A19-9D5D-03E73467539B}" type="slidenum">
              <a:rPr lang="en-US" altLang="ja-JP">
                <a:solidFill>
                  <a:prstClr val="white">
                    <a:lumMod val="75000"/>
                  </a:prstClr>
                </a:solidFill>
              </a:rPr>
              <a:pPr>
                <a:defRPr/>
              </a:pPr>
              <a:t>‹#›</a:t>
            </a:fld>
            <a:r>
              <a:rPr lang="en-US" altLang="ja-JP">
                <a:solidFill>
                  <a:prstClr val="white">
                    <a:lumMod val="75000"/>
                  </a:prstClr>
                </a:solidFill>
              </a:rPr>
              <a:t> -</a:t>
            </a:r>
          </a:p>
        </p:txBody>
      </p:sp>
    </p:spTree>
    <p:extLst>
      <p:ext uri="{BB962C8B-B14F-4D97-AF65-F5344CB8AC3E}">
        <p14:creationId xmlns:p14="http://schemas.microsoft.com/office/powerpoint/2010/main" val="1823807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9" indent="0" algn="ctr">
              <a:buNone/>
              <a:defRPr>
                <a:solidFill>
                  <a:schemeClr val="tx1">
                    <a:tint val="75000"/>
                  </a:schemeClr>
                </a:solidFill>
              </a:defRPr>
            </a:lvl2pPr>
            <a:lvl3pPr marL="914298" indent="0" algn="ctr">
              <a:buNone/>
              <a:defRPr>
                <a:solidFill>
                  <a:schemeClr val="tx1">
                    <a:tint val="75000"/>
                  </a:schemeClr>
                </a:solidFill>
              </a:defRPr>
            </a:lvl3pPr>
            <a:lvl4pPr marL="1371448" indent="0" algn="ctr">
              <a:buNone/>
              <a:defRPr>
                <a:solidFill>
                  <a:schemeClr val="tx1">
                    <a:tint val="75000"/>
                  </a:schemeClr>
                </a:solidFill>
              </a:defRPr>
            </a:lvl4pPr>
            <a:lvl5pPr marL="1828597" indent="0" algn="ctr">
              <a:buNone/>
              <a:defRPr>
                <a:solidFill>
                  <a:schemeClr val="tx1">
                    <a:tint val="75000"/>
                  </a:schemeClr>
                </a:solidFill>
              </a:defRPr>
            </a:lvl5pPr>
            <a:lvl6pPr marL="2285746" indent="0" algn="ctr">
              <a:buNone/>
              <a:defRPr>
                <a:solidFill>
                  <a:schemeClr val="tx1">
                    <a:tint val="75000"/>
                  </a:schemeClr>
                </a:solidFill>
              </a:defRPr>
            </a:lvl6pPr>
            <a:lvl7pPr marL="2742895" indent="0" algn="ctr">
              <a:buNone/>
              <a:defRPr>
                <a:solidFill>
                  <a:schemeClr val="tx1">
                    <a:tint val="75000"/>
                  </a:schemeClr>
                </a:solidFill>
              </a:defRPr>
            </a:lvl7pPr>
            <a:lvl8pPr marL="3200044" indent="0" algn="ctr">
              <a:buNone/>
              <a:defRPr>
                <a:solidFill>
                  <a:schemeClr val="tx1">
                    <a:tint val="75000"/>
                  </a:schemeClr>
                </a:solidFill>
              </a:defRPr>
            </a:lvl8pPr>
            <a:lvl9pPr marL="365719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lIns="91430" tIns="45715" rIns="91430" bIns="45715"/>
          <a:lstStyle>
            <a:lvl1pPr>
              <a:defRPr/>
            </a:lvl1pPr>
          </a:lstStyle>
          <a:p>
            <a:pPr defTabSz="960518">
              <a:defRPr/>
            </a:pPr>
            <a:fld id="{05EFFED7-F2D3-4296-B543-BA7AAC889C81}" type="datetimeFigureOut">
              <a:rPr lang="en-US" sz="1900">
                <a:solidFill>
                  <a:prstClr val="black"/>
                </a:solidFill>
              </a:rPr>
              <a:pPr defTabSz="960518">
                <a:defRPr/>
              </a:pPr>
              <a:t>8/1/2017</a:t>
            </a:fld>
            <a:endParaRPr lang="en-US" sz="1900">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lIns="91430" tIns="45715" rIns="91430" bIns="45715"/>
          <a:lstStyle>
            <a:lvl1pPr>
              <a:defRPr/>
            </a:lvl1pPr>
          </a:lstStyle>
          <a:p>
            <a:pPr>
              <a:defRPr/>
            </a:pPr>
            <a:fld id="{953342CA-5567-4F78-A3DA-E891B1294B4B}" type="slidenum">
              <a:rPr lang="en-US">
                <a:solidFill>
                  <a:prstClr val="white">
                    <a:lumMod val="75000"/>
                  </a:prstClr>
                </a:solidFill>
              </a:rPr>
              <a:pPr>
                <a:defRPr/>
              </a:pPr>
              <a:t>‹#›</a:t>
            </a:fld>
            <a:endParaRPr lang="en-US">
              <a:solidFill>
                <a:prstClr val="white">
                  <a:lumMod val="75000"/>
                </a:prstClr>
              </a:solidFill>
            </a:endParaRPr>
          </a:p>
        </p:txBody>
      </p:sp>
    </p:spTree>
    <p:extLst>
      <p:ext uri="{BB962C8B-B14F-4D97-AF65-F5344CB8AC3E}">
        <p14:creationId xmlns:p14="http://schemas.microsoft.com/office/powerpoint/2010/main" val="4178277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66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mbst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94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81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 2-Up">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52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 4-Up">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314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9.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11.jpe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0825" y="6392672"/>
            <a:ext cx="2270760" cy="262128"/>
          </a:xfrm>
          <a:prstGeom prst="rect">
            <a:avLst/>
          </a:prstGeom>
          <a:effectLst>
            <a:reflection endPos="0" dir="5400000" sy="-100000" algn="bl" rotWithShape="0"/>
          </a:effectLst>
        </p:spPr>
      </p:pic>
      <p:sp>
        <p:nvSpPr>
          <p:cNvPr id="1028" name="TextBox 14"/>
          <p:cNvSpPr txBox="1">
            <a:spLocks noChangeArrowheads="1"/>
          </p:cNvSpPr>
          <p:nvPr/>
        </p:nvSpPr>
        <p:spPr bwMode="auto">
          <a:xfrm>
            <a:off x="8316913" y="6481763"/>
            <a:ext cx="6905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r>
              <a:rPr lang="en-US" sz="1000" dirty="0" smtClean="0">
                <a:solidFill>
                  <a:srgbClr val="6A737B"/>
                </a:solidFill>
                <a:cs typeface="Arial" charset="0"/>
              </a:rPr>
              <a:t>Page </a:t>
            </a:r>
            <a:fld id="{908BB773-C82C-419A-82F0-7495F568A0D3}" type="slidenum">
              <a:rPr lang="en-US" sz="1000" smtClean="0">
                <a:solidFill>
                  <a:srgbClr val="6A737B"/>
                </a:solidFill>
                <a:cs typeface="Arial" charset="0"/>
              </a:rPr>
              <a:pPr algn="r">
                <a:defRPr/>
              </a:pPr>
              <a:t>‹#›</a:t>
            </a:fld>
            <a:endParaRPr lang="en-US" sz="1000" dirty="0" smtClean="0">
              <a:solidFill>
                <a:srgbClr val="6A737B"/>
              </a:solidFill>
              <a:cs typeface="Arial" charset="0"/>
            </a:endParaRPr>
          </a:p>
        </p:txBody>
      </p:sp>
    </p:spTree>
  </p:cSld>
  <p:clrMap bg1="lt1" tx1="dk1" bg2="lt2" tx2="dk2" accent1="accent1" accent2="accent2" accent3="accent3" accent4="accent4" accent5="accent5" accent6="accent6" hlink="hlink" folHlink="folHlink"/>
  <p:sldLayoutIdLst>
    <p:sldLayoutId id="2147485150" r:id="rId1"/>
    <p:sldLayoutId id="2147485140" r:id="rId2"/>
    <p:sldLayoutId id="2147485151" r:id="rId3"/>
    <p:sldLayoutId id="2147485141" r:id="rId4"/>
    <p:sldLayoutId id="2147485142" r:id="rId5"/>
    <p:sldLayoutId id="2147485143" r:id="rId6"/>
    <p:sldLayoutId id="2147485144" r:id="rId7"/>
    <p:sldLayoutId id="2147485145" r:id="rId8"/>
    <p:sldLayoutId id="2147485146" r:id="rId9"/>
    <p:sldLayoutId id="2147485147" r:id="rId10"/>
    <p:sldLayoutId id="2147485148" r:id="rId11"/>
    <p:sldLayoutId id="214748514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eaLnBrk="1" fontAlgn="base" hangingPunct="1">
        <a:spcBef>
          <a:spcPct val="0"/>
        </a:spcBef>
        <a:spcAft>
          <a:spcPct val="0"/>
        </a:spcAft>
        <a:defRPr sz="4400">
          <a:solidFill>
            <a:schemeClr val="tx1"/>
          </a:solidFill>
          <a:latin typeface="Arial" charset="0"/>
        </a:defRPr>
      </a:lvl6pPr>
      <a:lvl7pPr marL="914400" algn="ctr" rtl="0" eaLnBrk="1" fontAlgn="base" hangingPunct="1">
        <a:spcBef>
          <a:spcPct val="0"/>
        </a:spcBef>
        <a:spcAft>
          <a:spcPct val="0"/>
        </a:spcAft>
        <a:defRPr sz="4400">
          <a:solidFill>
            <a:schemeClr val="tx1"/>
          </a:solidFill>
          <a:latin typeface="Arial" charset="0"/>
        </a:defRPr>
      </a:lvl7pPr>
      <a:lvl8pPr marL="1371600" algn="ctr" rtl="0" eaLnBrk="1" fontAlgn="base" hangingPunct="1">
        <a:spcBef>
          <a:spcPct val="0"/>
        </a:spcBef>
        <a:spcAft>
          <a:spcPct val="0"/>
        </a:spcAft>
        <a:defRPr sz="4400">
          <a:solidFill>
            <a:schemeClr val="tx1"/>
          </a:solidFill>
          <a:latin typeface="Arial" charset="0"/>
        </a:defRPr>
      </a:lvl8pPr>
      <a:lvl9pPr marL="1828800" algn="ctr" rtl="0" eaLnBrk="1" fontAlgn="base" hangingPunct="1">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49225" y="404813"/>
            <a:ext cx="8872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p>
            <a:pPr lvl="0"/>
            <a:r>
              <a:rPr lang="en-US" altLang="ja-JP" smtClean="0"/>
              <a:t>Click to Edit Master Title Style</a:t>
            </a:r>
          </a:p>
        </p:txBody>
      </p:sp>
      <p:sp>
        <p:nvSpPr>
          <p:cNvPr id="2051" name="Rectangle 3"/>
          <p:cNvSpPr>
            <a:spLocks noGrp="1" noChangeArrowheads="1"/>
          </p:cNvSpPr>
          <p:nvPr>
            <p:ph type="body" idx="1"/>
          </p:nvPr>
        </p:nvSpPr>
        <p:spPr bwMode="auto">
          <a:xfrm>
            <a:off x="515938" y="1062038"/>
            <a:ext cx="8108950" cy="112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1"/>
            <a:r>
              <a:rPr lang="en-US" altLang="ja-JP" smtClean="0"/>
              <a:t>First level</a:t>
            </a:r>
          </a:p>
          <a:p>
            <a:pPr lvl="2"/>
            <a:r>
              <a:rPr lang="en-US" altLang="ja-JP" smtClean="0"/>
              <a:t>Second level</a:t>
            </a:r>
          </a:p>
          <a:p>
            <a:pPr lvl="3"/>
            <a:r>
              <a:rPr lang="en-US" altLang="ja-JP" smtClean="0"/>
              <a:t>Third level</a:t>
            </a:r>
          </a:p>
          <a:p>
            <a:pPr lvl="4"/>
            <a:r>
              <a:rPr lang="en-US" altLang="ja-JP" smtClean="0"/>
              <a:t>Forth level</a:t>
            </a:r>
          </a:p>
        </p:txBody>
      </p:sp>
      <p:sp>
        <p:nvSpPr>
          <p:cNvPr id="1030" name="Rectangle 6"/>
          <p:cNvSpPr>
            <a:spLocks noGrp="1" noChangeArrowheads="1"/>
          </p:cNvSpPr>
          <p:nvPr>
            <p:ph type="sldNum" sz="quarter" idx="4"/>
          </p:nvPr>
        </p:nvSpPr>
        <p:spPr bwMode="auto">
          <a:xfrm>
            <a:off x="4354513" y="6616700"/>
            <a:ext cx="452437"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1" compatLnSpc="1">
            <a:prstTxWarp prst="textNoShape">
              <a:avLst/>
            </a:prstTxWarp>
          </a:bodyPr>
          <a:lstStyle>
            <a:lvl1pPr algn="ctr" eaLnBrk="0" hangingPunct="0">
              <a:spcBef>
                <a:spcPct val="0"/>
              </a:spcBef>
              <a:buFontTx/>
              <a:buNone/>
              <a:defRPr sz="900" b="0">
                <a:solidFill>
                  <a:prstClr val="black"/>
                </a:solidFill>
                <a:latin typeface="Arial" charset="0"/>
                <a:ea typeface="ＭＳ Ｐゴシック" pitchFamily="50" charset="-128"/>
              </a:defRPr>
            </a:lvl1pPr>
          </a:lstStyle>
          <a:p>
            <a:pPr>
              <a:defRPr/>
            </a:pPr>
            <a:r>
              <a:rPr lang="en-US" altLang="ja-JP"/>
              <a:t>- </a:t>
            </a:r>
            <a:fld id="{8639AADD-F3A0-4AD2-AC47-433309C01163}" type="slidenum">
              <a:rPr lang="en-US" altLang="ja-JP"/>
              <a:pPr>
                <a:defRPr/>
              </a:pPr>
              <a:t>‹#›</a:t>
            </a:fld>
            <a:r>
              <a:rPr lang="en-US" altLang="ja-JP"/>
              <a:t> -</a:t>
            </a:r>
          </a:p>
        </p:txBody>
      </p:sp>
      <p:sp>
        <p:nvSpPr>
          <p:cNvPr id="2053" name="Line 7"/>
          <p:cNvSpPr>
            <a:spLocks noChangeShapeType="1"/>
          </p:cNvSpPr>
          <p:nvPr/>
        </p:nvSpPr>
        <p:spPr bwMode="auto">
          <a:xfrm>
            <a:off x="161925" y="969963"/>
            <a:ext cx="88741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054" name="Picture 22" descr="Logo"/>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266113" y="107950"/>
            <a:ext cx="66833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52" r:id="rId1"/>
    <p:sldLayoutId id="2147485153" r:id="rId2"/>
    <p:sldLayoutId id="2147485154" r:id="rId3"/>
    <p:sldLayoutId id="2147485155" r:id="rId4"/>
    <p:sldLayoutId id="2147485156" r:id="rId5"/>
    <p:sldLayoutId id="2147485157" r:id="rId6"/>
    <p:sldLayoutId id="2147485158" r:id="rId7"/>
    <p:sldLayoutId id="2147485159" r:id="rId8"/>
    <p:sldLayoutId id="2147485160" r:id="rId9"/>
    <p:sldLayoutId id="2147485161" r:id="rId10"/>
    <p:sldLayoutId id="2147485162" r:id="rId11"/>
    <p:sldLayoutId id="2147485163" r:id="rId12"/>
    <p:sldLayoutId id="2147485164" r:id="rId13"/>
    <p:sldLayoutId id="2147485165" r:id="rId14"/>
    <p:sldLayoutId id="2147485166" r:id="rId15"/>
    <p:sldLayoutId id="2147485167" r:id="rId16"/>
    <p:sldLayoutId id="2147485168" r:id="rId17"/>
    <p:sldLayoutId id="2147485169" r:id="rId18"/>
  </p:sldLayoutIdLst>
  <p:hf hdr="0" ftr="0" dt="0"/>
  <p:txStyles>
    <p:titleStyle>
      <a:lvl1pPr algn="l" rtl="0" eaLnBrk="0" fontAlgn="base" hangingPunct="0">
        <a:spcBef>
          <a:spcPct val="0"/>
        </a:spcBef>
        <a:spcAft>
          <a:spcPct val="0"/>
        </a:spcAft>
        <a:defRPr sz="2000" b="1">
          <a:solidFill>
            <a:schemeClr val="tx1"/>
          </a:solidFill>
          <a:latin typeface="+mj-lt"/>
          <a:ea typeface="+mj-ea"/>
          <a:cs typeface="+mj-cs"/>
        </a:defRPr>
      </a:lvl1pPr>
      <a:lvl2pPr algn="l" rtl="0" eaLnBrk="0" fontAlgn="base" hangingPunct="0">
        <a:spcBef>
          <a:spcPct val="0"/>
        </a:spcBef>
        <a:spcAft>
          <a:spcPct val="0"/>
        </a:spcAft>
        <a:defRPr sz="2000" b="1">
          <a:solidFill>
            <a:schemeClr val="tx1"/>
          </a:solidFill>
          <a:latin typeface="Arial" charset="0"/>
        </a:defRPr>
      </a:lvl2pPr>
      <a:lvl3pPr algn="l" rtl="0" eaLnBrk="0" fontAlgn="base" hangingPunct="0">
        <a:spcBef>
          <a:spcPct val="0"/>
        </a:spcBef>
        <a:spcAft>
          <a:spcPct val="0"/>
        </a:spcAft>
        <a:defRPr sz="2000" b="1">
          <a:solidFill>
            <a:schemeClr val="tx1"/>
          </a:solidFill>
          <a:latin typeface="Arial" charset="0"/>
        </a:defRPr>
      </a:lvl3pPr>
      <a:lvl4pPr algn="l" rtl="0" eaLnBrk="0" fontAlgn="base" hangingPunct="0">
        <a:spcBef>
          <a:spcPct val="0"/>
        </a:spcBef>
        <a:spcAft>
          <a:spcPct val="0"/>
        </a:spcAft>
        <a:defRPr sz="2000" b="1">
          <a:solidFill>
            <a:schemeClr val="tx1"/>
          </a:solidFill>
          <a:latin typeface="Arial" charset="0"/>
        </a:defRPr>
      </a:lvl4pPr>
      <a:lvl5pPr algn="l" rtl="0" eaLnBrk="0" fontAlgn="base" hangingPunct="0">
        <a:spcBef>
          <a:spcPct val="0"/>
        </a:spcBef>
        <a:spcAft>
          <a:spcPct val="0"/>
        </a:spcAft>
        <a:defRPr sz="2000" b="1">
          <a:solidFill>
            <a:schemeClr val="tx1"/>
          </a:solidFill>
          <a:latin typeface="Arial" charset="0"/>
        </a:defRPr>
      </a:lvl5pPr>
      <a:lvl6pPr marL="457200" algn="l" rtl="0" eaLnBrk="0" fontAlgn="base" hangingPunct="0">
        <a:spcBef>
          <a:spcPct val="0"/>
        </a:spcBef>
        <a:spcAft>
          <a:spcPct val="0"/>
        </a:spcAft>
        <a:defRPr sz="2000" b="1">
          <a:solidFill>
            <a:schemeClr val="tx1"/>
          </a:solidFill>
          <a:latin typeface="Arial" charset="0"/>
        </a:defRPr>
      </a:lvl6pPr>
      <a:lvl7pPr marL="914400" algn="l" rtl="0" eaLnBrk="0" fontAlgn="base" hangingPunct="0">
        <a:spcBef>
          <a:spcPct val="0"/>
        </a:spcBef>
        <a:spcAft>
          <a:spcPct val="0"/>
        </a:spcAft>
        <a:defRPr sz="2000" b="1">
          <a:solidFill>
            <a:schemeClr val="tx1"/>
          </a:solidFill>
          <a:latin typeface="Arial" charset="0"/>
        </a:defRPr>
      </a:lvl7pPr>
      <a:lvl8pPr marL="1371600" algn="l" rtl="0" eaLnBrk="0" fontAlgn="base" hangingPunct="0">
        <a:spcBef>
          <a:spcPct val="0"/>
        </a:spcBef>
        <a:spcAft>
          <a:spcPct val="0"/>
        </a:spcAft>
        <a:defRPr sz="2000" b="1">
          <a:solidFill>
            <a:schemeClr val="tx1"/>
          </a:solidFill>
          <a:latin typeface="Arial" charset="0"/>
        </a:defRPr>
      </a:lvl8pPr>
      <a:lvl9pPr marL="1828800" algn="l" rtl="0" eaLnBrk="0" fontAlgn="base" hangingPunct="0">
        <a:spcBef>
          <a:spcPct val="0"/>
        </a:spcBef>
        <a:spcAft>
          <a:spcPct val="0"/>
        </a:spcAft>
        <a:defRPr sz="2000" b="1">
          <a:solidFill>
            <a:schemeClr val="tx1"/>
          </a:solidFill>
          <a:latin typeface="Arial" charset="0"/>
        </a:defRPr>
      </a:lvl9pPr>
    </p:titleStyle>
    <p:bodyStyle>
      <a:lvl1pPr marL="342900" indent="-342900" algn="l" rtl="0" eaLnBrk="0" fontAlgn="base" hangingPunct="0">
        <a:spcBef>
          <a:spcPct val="100000"/>
        </a:spcBef>
        <a:spcAft>
          <a:spcPct val="0"/>
        </a:spcAft>
        <a:buClr>
          <a:schemeClr val="tx1"/>
        </a:buClr>
        <a:buSzPct val="85000"/>
        <a:buFont typeface="Wingdings" pitchFamily="2" charset="2"/>
        <a:defRPr sz="1400">
          <a:solidFill>
            <a:schemeClr val="tx1"/>
          </a:solidFill>
          <a:latin typeface="+mn-lt"/>
          <a:ea typeface="+mn-ea"/>
          <a:cs typeface="+mn-cs"/>
        </a:defRPr>
      </a:lvl1pPr>
      <a:lvl2pPr marL="227013" indent="-225425" algn="l" rtl="0" eaLnBrk="0" fontAlgn="base" hangingPunct="0">
        <a:spcBef>
          <a:spcPct val="50000"/>
        </a:spcBef>
        <a:spcAft>
          <a:spcPct val="0"/>
        </a:spcAft>
        <a:buClr>
          <a:schemeClr val="tx1"/>
        </a:buClr>
        <a:buSzPct val="70000"/>
        <a:buFont typeface="Marlett" pitchFamily="2" charset="2"/>
        <a:buChar char="4"/>
        <a:defRPr sz="1400">
          <a:solidFill>
            <a:schemeClr val="tx1"/>
          </a:solidFill>
          <a:latin typeface="+mn-lt"/>
        </a:defRPr>
      </a:lvl2pPr>
      <a:lvl3pPr marL="461963" indent="-233363" algn="l" rtl="0" eaLnBrk="0" fontAlgn="base" hangingPunct="0">
        <a:spcBef>
          <a:spcPct val="50000"/>
        </a:spcBef>
        <a:spcAft>
          <a:spcPct val="0"/>
        </a:spcAft>
        <a:buClr>
          <a:schemeClr val="tx1"/>
        </a:buClr>
        <a:buChar char="–"/>
        <a:defRPr sz="1200">
          <a:solidFill>
            <a:schemeClr val="tx1"/>
          </a:solidFill>
          <a:latin typeface="+mn-lt"/>
        </a:defRPr>
      </a:lvl3pPr>
      <a:lvl4pPr marL="687388" indent="-217488" algn="l" rtl="0" eaLnBrk="0" fontAlgn="base" hangingPunct="0">
        <a:spcBef>
          <a:spcPct val="50000"/>
        </a:spcBef>
        <a:spcAft>
          <a:spcPct val="0"/>
        </a:spcAft>
        <a:buClr>
          <a:schemeClr val="tx1"/>
        </a:buClr>
        <a:buSzPct val="80000"/>
        <a:buFont typeface="Symbol" pitchFamily="18" charset="2"/>
        <a:buChar char="·"/>
        <a:defRPr sz="1200">
          <a:solidFill>
            <a:schemeClr val="tx1"/>
          </a:solidFill>
          <a:latin typeface="+mn-lt"/>
        </a:defRPr>
      </a:lvl4pPr>
      <a:lvl5pPr marL="904875" indent="-215900" algn="l" rtl="0" eaLnBrk="0" fontAlgn="base" hangingPunct="0">
        <a:spcBef>
          <a:spcPct val="50000"/>
        </a:spcBef>
        <a:spcAft>
          <a:spcPct val="0"/>
        </a:spcAft>
        <a:buClr>
          <a:schemeClr val="tx1"/>
        </a:buClr>
        <a:buChar char="–"/>
        <a:defRPr sz="1200">
          <a:solidFill>
            <a:schemeClr val="tx1"/>
          </a:solidFill>
          <a:latin typeface="+mn-lt"/>
        </a:defRPr>
      </a:lvl5pPr>
      <a:lvl6pPr marL="1362075" indent="-215900" algn="l" rtl="0" eaLnBrk="0" fontAlgn="base" hangingPunct="0">
        <a:spcBef>
          <a:spcPct val="50000"/>
        </a:spcBef>
        <a:spcAft>
          <a:spcPct val="0"/>
        </a:spcAft>
        <a:buClr>
          <a:schemeClr val="tx1"/>
        </a:buClr>
        <a:buChar char="–"/>
        <a:defRPr sz="1200">
          <a:solidFill>
            <a:schemeClr val="tx1"/>
          </a:solidFill>
          <a:latin typeface="+mn-lt"/>
        </a:defRPr>
      </a:lvl6pPr>
      <a:lvl7pPr marL="1819275" indent="-215900" algn="l" rtl="0" eaLnBrk="0" fontAlgn="base" hangingPunct="0">
        <a:spcBef>
          <a:spcPct val="50000"/>
        </a:spcBef>
        <a:spcAft>
          <a:spcPct val="0"/>
        </a:spcAft>
        <a:buClr>
          <a:schemeClr val="tx1"/>
        </a:buClr>
        <a:buChar char="–"/>
        <a:defRPr sz="1200">
          <a:solidFill>
            <a:schemeClr val="tx1"/>
          </a:solidFill>
          <a:latin typeface="+mn-lt"/>
        </a:defRPr>
      </a:lvl7pPr>
      <a:lvl8pPr marL="2276475" indent="-215900" algn="l" rtl="0" eaLnBrk="0" fontAlgn="base" hangingPunct="0">
        <a:spcBef>
          <a:spcPct val="50000"/>
        </a:spcBef>
        <a:spcAft>
          <a:spcPct val="0"/>
        </a:spcAft>
        <a:buClr>
          <a:schemeClr val="tx1"/>
        </a:buClr>
        <a:buChar char="–"/>
        <a:defRPr sz="1200">
          <a:solidFill>
            <a:schemeClr val="tx1"/>
          </a:solidFill>
          <a:latin typeface="+mn-lt"/>
        </a:defRPr>
      </a:lvl8pPr>
      <a:lvl9pPr marL="2733675" indent="-215900" algn="l" rtl="0" eaLnBrk="0" fontAlgn="base" hangingPunct="0">
        <a:spcBef>
          <a:spcPct val="50000"/>
        </a:spcBef>
        <a:spcAft>
          <a:spcPct val="0"/>
        </a:spcAft>
        <a:buClr>
          <a:schemeClr val="tx1"/>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82563" y="182096"/>
            <a:ext cx="8580437" cy="640136"/>
          </a:xfrm>
          <a:prstGeom prst="rect">
            <a:avLst/>
          </a:prstGeom>
          <a:noFill/>
          <a:ln w="9525">
            <a:noFill/>
            <a:miter lim="800000"/>
            <a:headEnd/>
            <a:tailEnd/>
          </a:ln>
        </p:spPr>
        <p:txBody>
          <a:bodyPr vert="horz" wrap="square" lIns="96127" tIns="48063" rIns="96127" bIns="48063"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182563" y="990320"/>
            <a:ext cx="8580437" cy="4525775"/>
          </a:xfrm>
          <a:prstGeom prst="rect">
            <a:avLst/>
          </a:prstGeom>
          <a:noFill/>
          <a:ln w="9525">
            <a:noFill/>
            <a:miter lim="800000"/>
            <a:headEnd/>
            <a:tailEnd/>
          </a:ln>
        </p:spPr>
        <p:txBody>
          <a:bodyPr vert="horz" wrap="square" lIns="96127" tIns="48063" rIns="96127" bIns="4806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33" descr="PPT_Unity_pms2738_whiterule-LINE"/>
          <p:cNvPicPr>
            <a:picLocks noChangeAspect="1" noChangeArrowheads="1"/>
          </p:cNvPicPr>
          <p:nvPr/>
        </p:nvPicPr>
        <p:blipFill>
          <a:blip r:embed="rId13" cstate="print"/>
          <a:srcRect/>
          <a:stretch>
            <a:fillRect/>
          </a:stretch>
        </p:blipFill>
        <p:spPr bwMode="auto">
          <a:xfrm>
            <a:off x="0" y="6133821"/>
            <a:ext cx="9145134" cy="142875"/>
          </a:xfrm>
          <a:prstGeom prst="rect">
            <a:avLst/>
          </a:prstGeom>
          <a:noFill/>
          <a:ln w="9525">
            <a:noFill/>
            <a:miter lim="800000"/>
            <a:headEnd/>
            <a:tailEnd/>
          </a:ln>
        </p:spPr>
      </p:pic>
      <p:sp>
        <p:nvSpPr>
          <p:cNvPr id="10" name="Slide Number Placeholder 4"/>
          <p:cNvSpPr>
            <a:spLocks noGrp="1"/>
          </p:cNvSpPr>
          <p:nvPr>
            <p:ph type="sldNum" sz="quarter" idx="4"/>
          </p:nvPr>
        </p:nvSpPr>
        <p:spPr>
          <a:xfrm>
            <a:off x="76342" y="6338328"/>
            <a:ext cx="610054" cy="366993"/>
          </a:xfrm>
          <a:prstGeom prst="rect">
            <a:avLst/>
          </a:prstGeom>
        </p:spPr>
        <p:txBody>
          <a:bodyPr lIns="71113" tIns="35556" rIns="71113" bIns="35556"/>
          <a:lstStyle>
            <a:lvl1pPr algn="ctr">
              <a:defRPr sz="1200">
                <a:solidFill>
                  <a:schemeClr val="bg1">
                    <a:lumMod val="75000"/>
                  </a:schemeClr>
                </a:solidFill>
                <a:latin typeface="Candara" panose="020E0502030303020204" pitchFamily="34" charset="0"/>
              </a:defRPr>
            </a:lvl1pPr>
          </a:lstStyle>
          <a:p>
            <a:pPr defTabSz="960518">
              <a:defRPr/>
            </a:pPr>
            <a:r>
              <a:rPr lang="en-US" dirty="0" smtClean="0">
                <a:solidFill>
                  <a:prstClr val="white">
                    <a:lumMod val="75000"/>
                  </a:prstClr>
                </a:solidFill>
              </a:rPr>
              <a:t>-</a:t>
            </a:r>
            <a:fld id="{5F0F9C44-AB81-4B8D-9D7D-29C2997D0688}" type="slidenum">
              <a:rPr lang="en-US" smtClean="0">
                <a:solidFill>
                  <a:prstClr val="white">
                    <a:lumMod val="75000"/>
                  </a:prstClr>
                </a:solidFill>
              </a:rPr>
              <a:pPr defTabSz="960518">
                <a:defRPr/>
              </a:pPr>
              <a:t>‹#›</a:t>
            </a:fld>
            <a:r>
              <a:rPr lang="en-US" dirty="0" smtClean="0">
                <a:solidFill>
                  <a:prstClr val="white">
                    <a:lumMod val="75000"/>
                  </a:prstClr>
                </a:solidFill>
              </a:rPr>
              <a:t>-</a:t>
            </a:r>
            <a:endParaRPr lang="en-US" dirty="0">
              <a:solidFill>
                <a:prstClr val="white">
                  <a:lumMod val="75000"/>
                </a:prstClr>
              </a:solidFill>
            </a:endParaRPr>
          </a:p>
        </p:txBody>
      </p:sp>
      <p:sp>
        <p:nvSpPr>
          <p:cNvPr id="9" name="Rectangle 20"/>
          <p:cNvSpPr txBox="1">
            <a:spLocks noChangeArrowheads="1"/>
          </p:cNvSpPr>
          <p:nvPr userDrawn="1"/>
        </p:nvSpPr>
        <p:spPr>
          <a:xfrm>
            <a:off x="3698316" y="6435532"/>
            <a:ext cx="729486" cy="201706"/>
          </a:xfrm>
          <a:prstGeom prst="rect">
            <a:avLst/>
          </a:prstGeom>
          <a:noFill/>
        </p:spPr>
        <p:txBody>
          <a:bodyPr lIns="71113" tIns="35556" rIns="71113" bIns="35556"/>
          <a:lstStyle/>
          <a:p>
            <a:pPr defTabSz="711129">
              <a:defRPr/>
            </a:pPr>
            <a:fld id="{634B1AA2-1421-4123-B46B-C773544C4A12}" type="datetime4">
              <a:rPr lang="en-US" sz="800">
                <a:solidFill>
                  <a:prstClr val="white">
                    <a:lumMod val="50000"/>
                  </a:prstClr>
                </a:solidFill>
                <a:latin typeface="Candara" panose="020E0502030303020204" pitchFamily="34" charset="0"/>
              </a:rPr>
              <a:pPr defTabSz="711129">
                <a:defRPr/>
              </a:pPr>
              <a:t>August 1, 2017</a:t>
            </a:fld>
            <a:endParaRPr lang="en-US" sz="800" dirty="0">
              <a:solidFill>
                <a:prstClr val="white">
                  <a:lumMod val="50000"/>
                </a:prstClr>
              </a:solidFill>
              <a:latin typeface="Candara" panose="020E0502030303020204" pitchFamily="34" charset="0"/>
            </a:endParaRPr>
          </a:p>
        </p:txBody>
      </p:sp>
      <p:sp>
        <p:nvSpPr>
          <p:cNvPr id="11" name="Text Box 9"/>
          <p:cNvSpPr txBox="1">
            <a:spLocks noChangeArrowheads="1"/>
          </p:cNvSpPr>
          <p:nvPr userDrawn="1"/>
        </p:nvSpPr>
        <p:spPr bwMode="auto">
          <a:xfrm>
            <a:off x="2306480" y="6455358"/>
            <a:ext cx="1073357" cy="164139"/>
          </a:xfrm>
          <a:prstGeom prst="rect">
            <a:avLst/>
          </a:prstGeom>
          <a:noFill/>
          <a:ln w="9525">
            <a:noFill/>
            <a:miter lim="800000"/>
            <a:headEnd/>
            <a:tailEnd/>
          </a:ln>
        </p:spPr>
        <p:txBody>
          <a:bodyPr wrap="none" lIns="71113" tIns="35556" rIns="71113" bIns="35556">
            <a:spAutoFit/>
          </a:bodyPr>
          <a:lstStyle/>
          <a:p>
            <a:pPr defTabSz="711129">
              <a:defRPr/>
            </a:pPr>
            <a:r>
              <a:rPr lang="en-US" altLang="ja-JP" sz="600" dirty="0">
                <a:solidFill>
                  <a:prstClr val="white">
                    <a:lumMod val="50000"/>
                  </a:prstClr>
                </a:solidFill>
                <a:latin typeface="Candara" panose="020E0502030303020204" pitchFamily="34" charset="0"/>
              </a:rPr>
              <a:t>Proprietary and Confidential </a:t>
            </a:r>
          </a:p>
        </p:txBody>
      </p:sp>
      <p:pic>
        <p:nvPicPr>
          <p:cNvPr id="2" name="Picture 16" descr="image00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81740" y="6284075"/>
            <a:ext cx="1277041" cy="40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7745305" y="6621176"/>
            <a:ext cx="1364379" cy="194917"/>
          </a:xfrm>
          <a:prstGeom prst="rect">
            <a:avLst/>
          </a:prstGeom>
        </p:spPr>
        <p:txBody>
          <a:bodyPr wrap="square" lIns="71113" tIns="35556" rIns="71113" bIns="35556">
            <a:spAutoFit/>
          </a:bodyPr>
          <a:lstStyle/>
          <a:p>
            <a:pPr defTabSz="960518"/>
            <a:r>
              <a:rPr lang="en-US" sz="800" b="1" dirty="0" smtClean="0">
                <a:solidFill>
                  <a:prstClr val="black"/>
                </a:solidFill>
                <a:latin typeface="Arial" panose="020B0604020202020204" pitchFamily="34" charset="0"/>
                <a:cs typeface="Arial" panose="020B0604020202020204" pitchFamily="34" charset="0"/>
              </a:rPr>
              <a:t>MUFG Union Bank, N.A.</a:t>
            </a:r>
            <a:endParaRPr lang="en-US" sz="800" dirty="0">
              <a:solidFill>
                <a:prstClr val="black"/>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3123974" y="6356537"/>
            <a:ext cx="2896054" cy="365592"/>
          </a:xfrm>
          <a:prstGeom prst="rect">
            <a:avLst/>
          </a:prstGeom>
        </p:spPr>
        <p:txBody>
          <a:bodyPr vert="horz" lIns="71113" tIns="35556" rIns="71113" bIns="35556" rtlCol="0" anchor="ctr"/>
          <a:lstStyle>
            <a:lvl1pPr algn="ctr">
              <a:defRPr sz="900">
                <a:solidFill>
                  <a:schemeClr val="tx1">
                    <a:tint val="75000"/>
                  </a:schemeClr>
                </a:solidFill>
              </a:defRPr>
            </a:lvl1pPr>
          </a:lstStyle>
          <a:p>
            <a:pPr defTabSz="960518"/>
            <a:endParaRPr lang="en-US">
              <a:solidFill>
                <a:prstClr val="black">
                  <a:tint val="75000"/>
                </a:prstClr>
              </a:solidFill>
            </a:endParaRPr>
          </a:p>
        </p:txBody>
      </p:sp>
      <p:pic>
        <p:nvPicPr>
          <p:cNvPr id="12" name="Image 13" descr="Capgemini_logo.jpg"/>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832304" y="6455359"/>
            <a:ext cx="1027339" cy="303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510817"/>
            <a:ext cx="5063978" cy="327772"/>
          </a:xfrm>
          <a:prstGeom prst="rect">
            <a:avLst/>
          </a:prstGeom>
        </p:spPr>
      </p:pic>
    </p:spTree>
    <p:extLst>
      <p:ext uri="{BB962C8B-B14F-4D97-AF65-F5344CB8AC3E}">
        <p14:creationId xmlns:p14="http://schemas.microsoft.com/office/powerpoint/2010/main" val="3260314846"/>
      </p:ext>
    </p:extLst>
  </p:cSld>
  <p:clrMap bg1="lt1" tx1="dk1" bg2="lt2" tx2="dk2" accent1="accent1" accent2="accent2" accent3="accent3" accent4="accent4" accent5="accent5" accent6="accent6" hlink="hlink" folHlink="folHlink"/>
  <p:sldLayoutIdLst>
    <p:sldLayoutId id="2147485171" r:id="rId1"/>
    <p:sldLayoutId id="2147485172" r:id="rId2"/>
    <p:sldLayoutId id="2147485173" r:id="rId3"/>
    <p:sldLayoutId id="2147485174" r:id="rId4"/>
    <p:sldLayoutId id="2147485175" r:id="rId5"/>
    <p:sldLayoutId id="2147485176" r:id="rId6"/>
    <p:sldLayoutId id="2147485177" r:id="rId7"/>
    <p:sldLayoutId id="2147485178" r:id="rId8"/>
    <p:sldLayoutId id="2147485179" r:id="rId9"/>
    <p:sldLayoutId id="2147485180" r:id="rId10"/>
    <p:sldLayoutId id="2147485181" r:id="rId11"/>
  </p:sldLayoutIdLst>
  <p:timing>
    <p:tnLst>
      <p:par>
        <p:cTn id="1" dur="indefinite" restart="never" nodeType="tmRoot"/>
      </p:par>
    </p:tnLst>
  </p:timing>
  <p:hf hdr="0" dt="0"/>
  <p:txStyles>
    <p:titleStyle>
      <a:lvl1pPr algn="l" defTabSz="960518" rtl="0" eaLnBrk="0" fontAlgn="base" hangingPunct="0">
        <a:spcBef>
          <a:spcPct val="0"/>
        </a:spcBef>
        <a:spcAft>
          <a:spcPct val="0"/>
        </a:spcAft>
        <a:defRPr sz="2200" b="1" kern="1200">
          <a:solidFill>
            <a:srgbClr val="376092"/>
          </a:solidFill>
          <a:latin typeface="Candara" panose="020E0502030303020204" pitchFamily="34" charset="0"/>
          <a:ea typeface="+mj-ea"/>
          <a:cs typeface="Arial" pitchFamily="34" charset="0"/>
        </a:defRPr>
      </a:lvl1pPr>
      <a:lvl2pPr algn="l" defTabSz="960518" rtl="0" eaLnBrk="0" fontAlgn="base" hangingPunct="0">
        <a:spcBef>
          <a:spcPct val="0"/>
        </a:spcBef>
        <a:spcAft>
          <a:spcPct val="0"/>
        </a:spcAft>
        <a:defRPr sz="2600" b="1">
          <a:solidFill>
            <a:srgbClr val="376092"/>
          </a:solidFill>
          <a:latin typeface="Calibri" pitchFamily="34" charset="0"/>
          <a:cs typeface="Arial" charset="0"/>
        </a:defRPr>
      </a:lvl2pPr>
      <a:lvl3pPr algn="l" defTabSz="960518" rtl="0" eaLnBrk="0" fontAlgn="base" hangingPunct="0">
        <a:spcBef>
          <a:spcPct val="0"/>
        </a:spcBef>
        <a:spcAft>
          <a:spcPct val="0"/>
        </a:spcAft>
        <a:defRPr sz="2600" b="1">
          <a:solidFill>
            <a:srgbClr val="376092"/>
          </a:solidFill>
          <a:latin typeface="Calibri" pitchFamily="34" charset="0"/>
          <a:cs typeface="Arial" charset="0"/>
        </a:defRPr>
      </a:lvl3pPr>
      <a:lvl4pPr algn="l" defTabSz="960518" rtl="0" eaLnBrk="0" fontAlgn="base" hangingPunct="0">
        <a:spcBef>
          <a:spcPct val="0"/>
        </a:spcBef>
        <a:spcAft>
          <a:spcPct val="0"/>
        </a:spcAft>
        <a:defRPr sz="2600" b="1">
          <a:solidFill>
            <a:srgbClr val="376092"/>
          </a:solidFill>
          <a:latin typeface="Calibri" pitchFamily="34" charset="0"/>
          <a:cs typeface="Arial" charset="0"/>
        </a:defRPr>
      </a:lvl4pPr>
      <a:lvl5pPr algn="l" defTabSz="960518" rtl="0" eaLnBrk="0" fontAlgn="base" hangingPunct="0">
        <a:spcBef>
          <a:spcPct val="0"/>
        </a:spcBef>
        <a:spcAft>
          <a:spcPct val="0"/>
        </a:spcAft>
        <a:defRPr sz="2600" b="1">
          <a:solidFill>
            <a:srgbClr val="376092"/>
          </a:solidFill>
          <a:latin typeface="Calibri" pitchFamily="34" charset="0"/>
          <a:cs typeface="Arial" charset="0"/>
        </a:defRPr>
      </a:lvl5pPr>
      <a:lvl6pPr marL="360862" algn="l" defTabSz="961047" rtl="0" fontAlgn="base">
        <a:spcBef>
          <a:spcPct val="0"/>
        </a:spcBef>
        <a:spcAft>
          <a:spcPct val="0"/>
        </a:spcAft>
        <a:defRPr sz="2600" b="1">
          <a:solidFill>
            <a:srgbClr val="376092"/>
          </a:solidFill>
          <a:latin typeface="Calibri" pitchFamily="34" charset="0"/>
          <a:cs typeface="Arial" charset="0"/>
        </a:defRPr>
      </a:lvl6pPr>
      <a:lvl7pPr marL="721725" algn="l" defTabSz="961047" rtl="0" fontAlgn="base">
        <a:spcBef>
          <a:spcPct val="0"/>
        </a:spcBef>
        <a:spcAft>
          <a:spcPct val="0"/>
        </a:spcAft>
        <a:defRPr sz="2600" b="1">
          <a:solidFill>
            <a:srgbClr val="376092"/>
          </a:solidFill>
          <a:latin typeface="Calibri" pitchFamily="34" charset="0"/>
          <a:cs typeface="Arial" charset="0"/>
        </a:defRPr>
      </a:lvl7pPr>
      <a:lvl8pPr marL="1082586" algn="l" defTabSz="961047" rtl="0" fontAlgn="base">
        <a:spcBef>
          <a:spcPct val="0"/>
        </a:spcBef>
        <a:spcAft>
          <a:spcPct val="0"/>
        </a:spcAft>
        <a:defRPr sz="2600" b="1">
          <a:solidFill>
            <a:srgbClr val="376092"/>
          </a:solidFill>
          <a:latin typeface="Calibri" pitchFamily="34" charset="0"/>
          <a:cs typeface="Arial" charset="0"/>
        </a:defRPr>
      </a:lvl8pPr>
      <a:lvl9pPr marL="1443450" algn="l" defTabSz="961047" rtl="0" fontAlgn="base">
        <a:spcBef>
          <a:spcPct val="0"/>
        </a:spcBef>
        <a:spcAft>
          <a:spcPct val="0"/>
        </a:spcAft>
        <a:defRPr sz="2600" b="1">
          <a:solidFill>
            <a:srgbClr val="376092"/>
          </a:solidFill>
          <a:latin typeface="Calibri" pitchFamily="34" charset="0"/>
          <a:cs typeface="Arial" charset="0"/>
        </a:defRPr>
      </a:lvl9pPr>
    </p:titleStyle>
    <p:bodyStyle>
      <a:lvl1pPr marL="176548" indent="-176548" algn="l" defTabSz="960518" rtl="0" eaLnBrk="0" fontAlgn="base" hangingPunct="0">
        <a:spcBef>
          <a:spcPct val="0"/>
        </a:spcBef>
        <a:spcAft>
          <a:spcPts val="632"/>
        </a:spcAft>
        <a:buFont typeface="Calibri" pitchFamily="34" charset="0"/>
        <a:buChar char="•"/>
        <a:defRPr sz="1500" kern="1200">
          <a:solidFill>
            <a:schemeClr val="tx1"/>
          </a:solidFill>
          <a:latin typeface="Candara" panose="020E0502030303020204" pitchFamily="34" charset="0"/>
          <a:ea typeface="+mn-ea"/>
          <a:cs typeface="Arial" pitchFamily="34" charset="0"/>
        </a:defRPr>
      </a:lvl1pPr>
      <a:lvl2pPr marL="655572" indent="-176548" algn="l" defTabSz="960518" rtl="0" eaLnBrk="0" fontAlgn="base" hangingPunct="0">
        <a:spcBef>
          <a:spcPct val="0"/>
        </a:spcBef>
        <a:spcAft>
          <a:spcPts val="632"/>
        </a:spcAft>
        <a:buSzPct val="100000"/>
        <a:buFont typeface="Wingdings" pitchFamily="2" charset="2"/>
        <a:buChar char="§"/>
        <a:defRPr sz="1500" kern="1200">
          <a:solidFill>
            <a:schemeClr val="tx1"/>
          </a:solidFill>
          <a:latin typeface="Candara" panose="020E0502030303020204" pitchFamily="34" charset="0"/>
          <a:ea typeface="+mn-ea"/>
          <a:cs typeface="Arial" pitchFamily="34" charset="0"/>
        </a:defRPr>
      </a:lvl2pPr>
      <a:lvl3pPr marL="1137066" indent="-176548" algn="l" defTabSz="960518" rtl="0" eaLnBrk="0" fontAlgn="base" hangingPunct="0">
        <a:spcBef>
          <a:spcPct val="0"/>
        </a:spcBef>
        <a:spcAft>
          <a:spcPts val="632"/>
        </a:spcAft>
        <a:buFont typeface="Arial" charset="0"/>
        <a:buChar char="•"/>
        <a:defRPr sz="1500" kern="1200">
          <a:solidFill>
            <a:schemeClr val="tx1"/>
          </a:solidFill>
          <a:latin typeface="Candara" panose="020E0502030303020204" pitchFamily="34" charset="0"/>
          <a:ea typeface="+mn-ea"/>
          <a:cs typeface="Arial" pitchFamily="34" charset="0"/>
        </a:defRPr>
      </a:lvl3pPr>
      <a:lvl4pPr marL="1617324" indent="-176548" algn="l" defTabSz="960518" rtl="0" eaLnBrk="0" fontAlgn="base" hangingPunct="0">
        <a:spcBef>
          <a:spcPct val="0"/>
        </a:spcBef>
        <a:spcAft>
          <a:spcPts val="632"/>
        </a:spcAft>
        <a:buFont typeface="Arial" charset="0"/>
        <a:buChar char="–"/>
        <a:defRPr sz="1500" kern="1200">
          <a:solidFill>
            <a:schemeClr val="tx1"/>
          </a:solidFill>
          <a:latin typeface="Candara" panose="020E0502030303020204" pitchFamily="34" charset="0"/>
          <a:ea typeface="+mn-ea"/>
          <a:cs typeface="Arial" pitchFamily="34" charset="0"/>
        </a:defRPr>
      </a:lvl4pPr>
      <a:lvl5pPr marL="2097584" indent="-176548" algn="l" defTabSz="960518" rtl="0" eaLnBrk="0" fontAlgn="base" hangingPunct="0">
        <a:spcBef>
          <a:spcPct val="0"/>
        </a:spcBef>
        <a:spcAft>
          <a:spcPts val="632"/>
        </a:spcAft>
        <a:buFont typeface="Arial" charset="0"/>
        <a:buChar char="»"/>
        <a:defRPr sz="1500" kern="1200">
          <a:solidFill>
            <a:schemeClr val="tx1"/>
          </a:solidFill>
          <a:latin typeface="Candara" panose="020E0502030303020204" pitchFamily="34" charset="0"/>
          <a:ea typeface="+mn-ea"/>
          <a:cs typeface="Arial" pitchFamily="34" charset="0"/>
        </a:defRPr>
      </a:lvl5pPr>
      <a:lvl6pPr marL="2643481" indent="-240316" algn="l" defTabSz="961264"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24113" indent="-240316" algn="l" defTabSz="961264"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604746" indent="-240316" algn="l" defTabSz="961264"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85379" indent="-240316" algn="l" defTabSz="961264"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61264" rtl="0" eaLnBrk="1" latinLnBrk="0" hangingPunct="1">
        <a:defRPr sz="1900" kern="1200">
          <a:solidFill>
            <a:schemeClr val="tx1"/>
          </a:solidFill>
          <a:latin typeface="+mn-lt"/>
          <a:ea typeface="+mn-ea"/>
          <a:cs typeface="+mn-cs"/>
        </a:defRPr>
      </a:lvl1pPr>
      <a:lvl2pPr marL="480633" algn="l" defTabSz="961264" rtl="0" eaLnBrk="1" latinLnBrk="0" hangingPunct="1">
        <a:defRPr sz="1900" kern="1200">
          <a:solidFill>
            <a:schemeClr val="tx1"/>
          </a:solidFill>
          <a:latin typeface="+mn-lt"/>
          <a:ea typeface="+mn-ea"/>
          <a:cs typeface="+mn-cs"/>
        </a:defRPr>
      </a:lvl2pPr>
      <a:lvl3pPr marL="961264" algn="l" defTabSz="961264" rtl="0" eaLnBrk="1" latinLnBrk="0" hangingPunct="1">
        <a:defRPr sz="1900" kern="1200">
          <a:solidFill>
            <a:schemeClr val="tx1"/>
          </a:solidFill>
          <a:latin typeface="+mn-lt"/>
          <a:ea typeface="+mn-ea"/>
          <a:cs typeface="+mn-cs"/>
        </a:defRPr>
      </a:lvl3pPr>
      <a:lvl4pPr marL="1441899" algn="l" defTabSz="961264" rtl="0" eaLnBrk="1" latinLnBrk="0" hangingPunct="1">
        <a:defRPr sz="1900" kern="1200">
          <a:solidFill>
            <a:schemeClr val="tx1"/>
          </a:solidFill>
          <a:latin typeface="+mn-lt"/>
          <a:ea typeface="+mn-ea"/>
          <a:cs typeface="+mn-cs"/>
        </a:defRPr>
      </a:lvl4pPr>
      <a:lvl5pPr marL="1922532" algn="l" defTabSz="961264" rtl="0" eaLnBrk="1" latinLnBrk="0" hangingPunct="1">
        <a:defRPr sz="1900" kern="1200">
          <a:solidFill>
            <a:schemeClr val="tx1"/>
          </a:solidFill>
          <a:latin typeface="+mn-lt"/>
          <a:ea typeface="+mn-ea"/>
          <a:cs typeface="+mn-cs"/>
        </a:defRPr>
      </a:lvl5pPr>
      <a:lvl6pPr marL="2403164" algn="l" defTabSz="961264" rtl="0" eaLnBrk="1" latinLnBrk="0" hangingPunct="1">
        <a:defRPr sz="1900" kern="1200">
          <a:solidFill>
            <a:schemeClr val="tx1"/>
          </a:solidFill>
          <a:latin typeface="+mn-lt"/>
          <a:ea typeface="+mn-ea"/>
          <a:cs typeface="+mn-cs"/>
        </a:defRPr>
      </a:lvl6pPr>
      <a:lvl7pPr marL="2883796" algn="l" defTabSz="961264" rtl="0" eaLnBrk="1" latinLnBrk="0" hangingPunct="1">
        <a:defRPr sz="1900" kern="1200">
          <a:solidFill>
            <a:schemeClr val="tx1"/>
          </a:solidFill>
          <a:latin typeface="+mn-lt"/>
          <a:ea typeface="+mn-ea"/>
          <a:cs typeface="+mn-cs"/>
        </a:defRPr>
      </a:lvl7pPr>
      <a:lvl8pPr marL="3364430" algn="l" defTabSz="961264" rtl="0" eaLnBrk="1" latinLnBrk="0" hangingPunct="1">
        <a:defRPr sz="1900" kern="1200">
          <a:solidFill>
            <a:schemeClr val="tx1"/>
          </a:solidFill>
          <a:latin typeface="+mn-lt"/>
          <a:ea typeface="+mn-ea"/>
          <a:cs typeface="+mn-cs"/>
        </a:defRPr>
      </a:lvl8pPr>
      <a:lvl9pPr marL="3845062" algn="l" defTabSz="96126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0.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0.xm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0.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39.wmf"/><Relationship Id="rId2" Type="http://schemas.openxmlformats.org/officeDocument/2006/relationships/slideLayout" Target="../slideLayouts/slideLayout30.xml"/><Relationship Id="rId1" Type="http://schemas.openxmlformats.org/officeDocument/2006/relationships/vmlDrawing" Target="../drawings/vmlDrawing3.vml"/><Relationship Id="rId6" Type="http://schemas.openxmlformats.org/officeDocument/2006/relationships/image" Target="../media/image43.png"/><Relationship Id="rId11" Type="http://schemas.openxmlformats.org/officeDocument/2006/relationships/oleObject" Target="../embeddings/oleObject4.bin"/><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png"/><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0.xml"/><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0.xml"/><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re 1"/>
          <p:cNvSpPr>
            <a:spLocks noGrp="1"/>
          </p:cNvSpPr>
          <p:nvPr>
            <p:ph type="ctrTitle"/>
          </p:nvPr>
        </p:nvSpPr>
        <p:spPr bwMode="auto">
          <a:xfrm>
            <a:off x="0" y="2960688"/>
            <a:ext cx="7283450" cy="1096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p>
            <a:pPr eaLnBrk="1" hangingPunct="1"/>
            <a:r>
              <a:rPr lang="en-US" altLang="en-US" sz="3600" dirty="0"/>
              <a:t>UB TSO – </a:t>
            </a:r>
            <a:r>
              <a:rPr lang="en-US" sz="4000" dirty="0">
                <a:solidFill>
                  <a:srgbClr val="000000"/>
                </a:solidFill>
                <a:cs typeface="Arial" charset="0"/>
              </a:rPr>
              <a:t>Trade Finance Basics</a:t>
            </a:r>
            <a:r>
              <a:rPr lang="en-US" sz="4000" dirty="0">
                <a:solidFill>
                  <a:schemeClr val="accent5">
                    <a:lumMod val="50000"/>
                  </a:schemeClr>
                </a:solidFill>
              </a:rPr>
              <a:t/>
            </a:r>
            <a:br>
              <a:rPr lang="en-US" sz="4000" dirty="0">
                <a:solidFill>
                  <a:schemeClr val="accent5">
                    <a:lumMod val="50000"/>
                  </a:schemeClr>
                </a:solidFill>
              </a:rPr>
            </a:br>
            <a:r>
              <a:rPr lang="en-US" altLang="en-US" sz="3600" dirty="0"/>
              <a:t>July 2016</a:t>
            </a:r>
            <a:endParaRPr lang="en-US" altLang="en-US" sz="3600" dirty="0" smtClean="0"/>
          </a:p>
        </p:txBody>
      </p:sp>
    </p:spTree>
    <p:extLst>
      <p:ext uri="{BB962C8B-B14F-4D97-AF65-F5344CB8AC3E}">
        <p14:creationId xmlns:p14="http://schemas.microsoft.com/office/powerpoint/2010/main" val="206677913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ctrTitle"/>
          </p:nvPr>
        </p:nvSpPr>
        <p:spPr>
          <a:xfrm>
            <a:off x="685800" y="-533400"/>
            <a:ext cx="7772400" cy="1470025"/>
          </a:xfrm>
        </p:spPr>
        <p:txBody>
          <a:bodyPr/>
          <a:lstStyle/>
          <a:p>
            <a:pPr algn="ctr"/>
            <a:r>
              <a:rPr lang="en-US" smtClean="0"/>
              <a:t>Documentary Collections</a:t>
            </a:r>
          </a:p>
        </p:txBody>
      </p:sp>
      <p:sp>
        <p:nvSpPr>
          <p:cNvPr id="32771"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95AF272-8723-423C-A796-F4794B910335}" type="slidenum">
              <a:rPr lang="en-US" smtClean="0">
                <a:solidFill>
                  <a:srgbClr val="000000"/>
                </a:solidFill>
                <a:ea typeface="ＭＳ Ｐゴシック" pitchFamily="34" charset="-128"/>
              </a:rPr>
              <a:pPr/>
              <a:t>10</a:t>
            </a:fld>
            <a:endParaRPr lang="en-US" smtClean="0">
              <a:solidFill>
                <a:srgbClr val="000000"/>
              </a:solidFill>
              <a:ea typeface="ＭＳ Ｐゴシック" pitchFamily="34" charset="-128"/>
            </a:endParaRPr>
          </a:p>
        </p:txBody>
      </p:sp>
      <p:sp>
        <p:nvSpPr>
          <p:cNvPr id="2" name="TextBox 1"/>
          <p:cNvSpPr txBox="1"/>
          <p:nvPr/>
        </p:nvSpPr>
        <p:spPr>
          <a:xfrm>
            <a:off x="1143000" y="1371600"/>
            <a:ext cx="6629400" cy="4432300"/>
          </a:xfrm>
          <a:prstGeom prst="rect">
            <a:avLst/>
          </a:prstGeom>
          <a:noFill/>
        </p:spPr>
        <p:txBody>
          <a:bodyPr>
            <a:spAutoFit/>
          </a:bodyPr>
          <a:lstStyle/>
          <a:p>
            <a:pPr marL="285750" indent="-285750">
              <a:buFont typeface="Arial" pitchFamily="34" charset="0"/>
              <a:buChar char="•"/>
              <a:defRPr/>
            </a:pPr>
            <a:r>
              <a:rPr lang="en-US" dirty="0"/>
              <a:t>Documents (including a Bill of Exchange or draft) submitted through a bank for collection of payment from the </a:t>
            </a:r>
            <a:r>
              <a:rPr lang="en-US" dirty="0" err="1"/>
              <a:t>drawee</a:t>
            </a:r>
            <a:r>
              <a:rPr lang="en-US" dirty="0"/>
              <a:t>, also known as Bill for Collection.</a:t>
            </a:r>
          </a:p>
          <a:p>
            <a:pPr>
              <a:defRPr/>
            </a:pPr>
            <a:endParaRPr lang="en-US" dirty="0"/>
          </a:p>
          <a:p>
            <a:pPr marL="285750" indent="-285750">
              <a:buFont typeface="Arial" pitchFamily="34" charset="0"/>
              <a:buChar char="•"/>
              <a:defRPr/>
            </a:pPr>
            <a:endParaRPr lang="en-US" b="1" dirty="0"/>
          </a:p>
          <a:p>
            <a:pPr marL="342900" indent="-342900">
              <a:buFont typeface="+mj-lt"/>
              <a:buAutoNum type="arabicPeriod"/>
              <a:defRPr/>
            </a:pPr>
            <a:r>
              <a:rPr lang="en-US" b="1" dirty="0"/>
              <a:t>Documents against Acceptance (DA)</a:t>
            </a:r>
          </a:p>
          <a:p>
            <a:pPr marL="342900" indent="-342900">
              <a:buFont typeface="Arial" pitchFamily="34" charset="0"/>
              <a:buChar char="•"/>
              <a:defRPr/>
            </a:pPr>
            <a:r>
              <a:rPr lang="en-US" sz="1200" dirty="0"/>
              <a:t>Instruction used in Documentary Collections for commercial documents to be                    released to the </a:t>
            </a:r>
            <a:r>
              <a:rPr lang="en-US" sz="1200" dirty="0" err="1"/>
              <a:t>drawee</a:t>
            </a:r>
            <a:r>
              <a:rPr lang="en-US" sz="1200" dirty="0"/>
              <a:t> in exchange for the </a:t>
            </a:r>
            <a:r>
              <a:rPr lang="en-US" sz="1200" dirty="0" err="1"/>
              <a:t>drawee’s</a:t>
            </a:r>
            <a:r>
              <a:rPr lang="en-US" sz="1200" dirty="0"/>
              <a:t> acceptance of the Bill of Exchange. </a:t>
            </a:r>
            <a:endParaRPr lang="en-US" sz="1200" b="1" dirty="0"/>
          </a:p>
          <a:p>
            <a:pPr marL="342900" indent="-342900">
              <a:buFont typeface="+mj-lt"/>
              <a:buAutoNum type="arabicPeriod"/>
              <a:defRPr/>
            </a:pPr>
            <a:endParaRPr lang="en-US" b="1" dirty="0"/>
          </a:p>
          <a:p>
            <a:pPr>
              <a:defRPr/>
            </a:pPr>
            <a:endParaRPr lang="en-US" b="1" dirty="0"/>
          </a:p>
          <a:p>
            <a:pPr>
              <a:defRPr/>
            </a:pPr>
            <a:r>
              <a:rPr lang="en-US" b="1" dirty="0"/>
              <a:t>2.  Documents against Payment  (DP)</a:t>
            </a:r>
          </a:p>
          <a:p>
            <a:pPr marL="342900" indent="-342900">
              <a:buFont typeface="Arial" pitchFamily="34" charset="0"/>
              <a:buChar char="•"/>
              <a:defRPr/>
            </a:pPr>
            <a:r>
              <a:rPr lang="en-US" sz="1200" dirty="0"/>
              <a:t>Instruction used in BCs for documents to be released to the </a:t>
            </a:r>
            <a:r>
              <a:rPr lang="en-US" sz="1200" dirty="0" err="1"/>
              <a:t>drawee</a:t>
            </a:r>
            <a:r>
              <a:rPr lang="en-US" sz="1200" dirty="0"/>
              <a:t> in exchange for payment. </a:t>
            </a:r>
            <a:endParaRPr lang="en-US" b="1" dirty="0"/>
          </a:p>
          <a:p>
            <a:pPr marL="342900" indent="-342900">
              <a:buFontTx/>
              <a:buAutoNum type="arabicPeriod" startAt="2"/>
              <a:defRPr/>
            </a:pPr>
            <a:endParaRPr lang="en-US" b="1" dirty="0"/>
          </a:p>
          <a:p>
            <a:pPr marL="342900" indent="-342900">
              <a:buFontTx/>
              <a:buAutoNum type="arabicPeriod" startAt="2"/>
              <a:defRPr/>
            </a:pPr>
            <a:endParaRPr lang="en-US" b="1" dirty="0"/>
          </a:p>
          <a:p>
            <a:pPr marL="342900" indent="-342900">
              <a:buFont typeface="+mj-lt"/>
              <a:buAutoNum type="arabicPeriod"/>
              <a:defRPr/>
            </a:pPr>
            <a:endParaRPr lang="en-US" b="1" dirty="0"/>
          </a:p>
          <a:p>
            <a:pPr>
              <a:defRPr/>
            </a:pPr>
            <a:r>
              <a:rPr lang="en-US" b="1" dirty="0"/>
              <a:t>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9513" y="1584325"/>
            <a:ext cx="25812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524000"/>
            <a:ext cx="25892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6063" y="5729288"/>
            <a:ext cx="15859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63" y="5576888"/>
            <a:ext cx="1547812"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Slide Number Placeholder 3"/>
          <p:cNvSpPr>
            <a:spLocks noGrp="1"/>
          </p:cNvSpPr>
          <p:nvPr/>
        </p:nvSpPr>
        <p:spPr bwMode="auto">
          <a:xfrm>
            <a:off x="6707188" y="6040438"/>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fld id="{163252D4-EF83-4B2E-B06F-AB14D3623FFB}" type="slidenum">
              <a:rPr lang="fr-FR" sz="1400">
                <a:latin typeface="Calibri" pitchFamily="34" charset="0"/>
                <a:ea typeface="MS Mincho" pitchFamily="49" charset="-128"/>
              </a:rPr>
              <a:pPr algn="r" eaLnBrk="0" hangingPunct="0"/>
              <a:t>11</a:t>
            </a:fld>
            <a:endParaRPr lang="fr-FR" sz="1400">
              <a:latin typeface="Calibri" pitchFamily="34" charset="0"/>
              <a:ea typeface="MS Mincho" pitchFamily="49" charset="-128"/>
            </a:endParaRPr>
          </a:p>
        </p:txBody>
      </p:sp>
      <p:sp>
        <p:nvSpPr>
          <p:cNvPr id="7" name="Text Box 2"/>
          <p:cNvSpPr txBox="1">
            <a:spLocks noChangeArrowheads="1"/>
          </p:cNvSpPr>
          <p:nvPr/>
        </p:nvSpPr>
        <p:spPr bwMode="auto">
          <a:xfrm>
            <a:off x="6249988"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Sellers Bank / Financial Institution</a:t>
            </a:r>
          </a:p>
          <a:p>
            <a:pPr>
              <a:defRPr/>
            </a:pPr>
            <a:r>
              <a:rPr lang="en-US" sz="1200" b="1" dirty="0" smtClean="0">
                <a:latin typeface="Calibri" pitchFamily="34" charset="0"/>
                <a:cs typeface="Arial" pitchFamily="34" charset="0"/>
              </a:rPr>
              <a:t>(</a:t>
            </a:r>
            <a:r>
              <a:rPr lang="en-US" sz="1100" b="1" dirty="0" smtClean="0">
                <a:latin typeface="Calibri" pitchFamily="34" charset="0"/>
                <a:cs typeface="Arial" pitchFamily="34" charset="0"/>
              </a:rPr>
              <a:t>Remitting Bank in India)</a:t>
            </a:r>
            <a:endParaRPr lang="en-US"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8" name="Text Box 3"/>
          <p:cNvSpPr txBox="1">
            <a:spLocks noChangeArrowheads="1"/>
          </p:cNvSpPr>
          <p:nvPr/>
        </p:nvSpPr>
        <p:spPr bwMode="auto">
          <a:xfrm>
            <a:off x="525463" y="5257800"/>
            <a:ext cx="1547812"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100" b="1" dirty="0" smtClean="0">
                <a:latin typeface="Calibri" pitchFamily="34" charset="0"/>
                <a:cs typeface="Arial" pitchFamily="34" charset="0"/>
              </a:rPr>
              <a:t>Importer/ </a:t>
            </a:r>
            <a:r>
              <a:rPr lang="en-AU" sz="1100" b="1" dirty="0" err="1" smtClean="0">
                <a:latin typeface="Calibri" pitchFamily="34" charset="0"/>
                <a:cs typeface="Arial" pitchFamily="34" charset="0"/>
              </a:rPr>
              <a:t>Drawee</a:t>
            </a:r>
            <a:r>
              <a:rPr lang="en-AU" sz="1100" b="1" dirty="0" smtClean="0">
                <a:latin typeface="Calibri" pitchFamily="34" charset="0"/>
                <a:cs typeface="Arial" pitchFamily="34" charset="0"/>
              </a:rPr>
              <a:t> in US</a:t>
            </a:r>
            <a:endParaRPr lang="en-AU"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grpSp>
        <p:nvGrpSpPr>
          <p:cNvPr id="9" name="Group 8"/>
          <p:cNvGrpSpPr>
            <a:grpSpLocks/>
          </p:cNvGrpSpPr>
          <p:nvPr/>
        </p:nvGrpSpPr>
        <p:grpSpPr bwMode="auto">
          <a:xfrm>
            <a:off x="2344738" y="5951538"/>
            <a:ext cx="4038600" cy="307975"/>
            <a:chOff x="1379" y="3610"/>
            <a:chExt cx="2544" cy="194"/>
          </a:xfrm>
        </p:grpSpPr>
        <p:sp>
          <p:nvSpPr>
            <p:cNvPr id="33829" name="Line 5"/>
            <p:cNvSpPr>
              <a:spLocks noChangeShapeType="1"/>
            </p:cNvSpPr>
            <p:nvPr/>
          </p:nvSpPr>
          <p:spPr bwMode="auto">
            <a:xfrm>
              <a:off x="1379" y="37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30" name="Text Box 6"/>
            <p:cNvSpPr txBox="1">
              <a:spLocks noChangeArrowheads="1"/>
            </p:cNvSpPr>
            <p:nvPr/>
          </p:nvSpPr>
          <p:spPr bwMode="auto">
            <a:xfrm>
              <a:off x="1781" y="3610"/>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 Raises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12" name="Group 11"/>
          <p:cNvGrpSpPr>
            <a:grpSpLocks/>
          </p:cNvGrpSpPr>
          <p:nvPr/>
        </p:nvGrpSpPr>
        <p:grpSpPr bwMode="auto">
          <a:xfrm>
            <a:off x="7713663" y="2819400"/>
            <a:ext cx="1276350" cy="2320925"/>
            <a:chOff x="4761" y="1585"/>
            <a:chExt cx="804" cy="1462"/>
          </a:xfrm>
        </p:grpSpPr>
        <p:sp>
          <p:nvSpPr>
            <p:cNvPr id="33827" name="Line 9"/>
            <p:cNvSpPr>
              <a:spLocks noChangeShapeType="1"/>
            </p:cNvSpPr>
            <p:nvPr/>
          </p:nvSpPr>
          <p:spPr bwMode="auto">
            <a:xfrm rot="10800000">
              <a:off x="4761" y="1585"/>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28" name="Text Box 10"/>
            <p:cNvSpPr txBox="1">
              <a:spLocks noChangeArrowheads="1"/>
            </p:cNvSpPr>
            <p:nvPr/>
          </p:nvSpPr>
          <p:spPr bwMode="auto">
            <a:xfrm>
              <a:off x="4830" y="1996"/>
              <a:ext cx="73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4.  Sends Invoice &amp; Trade Documents</a:t>
              </a:r>
              <a:endParaRPr lang="en-US" sz="1400" b="1">
                <a:latin typeface="Calibri" pitchFamily="34" charset="0"/>
                <a:ea typeface="MS Mincho" pitchFamily="49" charset="-128"/>
                <a:cs typeface="Arial" charset="0"/>
              </a:endParaRPr>
            </a:p>
          </p:txBody>
        </p:sp>
      </p:grpSp>
      <p:sp>
        <p:nvSpPr>
          <p:cNvPr id="15" name="Text Box 11"/>
          <p:cNvSpPr txBox="1">
            <a:spLocks noChangeArrowheads="1"/>
          </p:cNvSpPr>
          <p:nvPr/>
        </p:nvSpPr>
        <p:spPr bwMode="auto">
          <a:xfrm>
            <a:off x="304800"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Buyers Bank / Financial Institution</a:t>
            </a:r>
          </a:p>
          <a:p>
            <a:pPr>
              <a:defRPr/>
            </a:pPr>
            <a:r>
              <a:rPr lang="en-US" sz="1200" b="1" dirty="0" smtClean="0">
                <a:latin typeface="Calibri" pitchFamily="34" charset="0"/>
                <a:cs typeface="Arial" pitchFamily="34" charset="0"/>
              </a:rPr>
              <a:t>(Collecting</a:t>
            </a:r>
            <a:r>
              <a:rPr lang="en-US" sz="1100" b="1" dirty="0" smtClean="0">
                <a:latin typeface="Calibri" pitchFamily="34" charset="0"/>
                <a:cs typeface="Arial" pitchFamily="34" charset="0"/>
              </a:rPr>
              <a:t> Bank in US</a:t>
            </a:r>
            <a:r>
              <a:rPr lang="en-US" sz="1200" b="1" dirty="0" smtClean="0">
                <a:latin typeface="Calibri" pitchFamily="34" charset="0"/>
                <a:cs typeface="Arial" pitchFamily="34" charset="0"/>
              </a:rPr>
              <a:t>)</a:t>
            </a:r>
            <a:endParaRPr lang="en-US" sz="1200" b="1" dirty="0">
              <a:latin typeface="Calibri" pitchFamily="34" charset="0"/>
              <a:cs typeface="Arial" pitchFamily="34" charset="0"/>
            </a:endParaRPr>
          </a:p>
        </p:txBody>
      </p:sp>
      <p:grpSp>
        <p:nvGrpSpPr>
          <p:cNvPr id="16" name="Group 15"/>
          <p:cNvGrpSpPr>
            <a:grpSpLocks/>
          </p:cNvGrpSpPr>
          <p:nvPr/>
        </p:nvGrpSpPr>
        <p:grpSpPr bwMode="auto">
          <a:xfrm>
            <a:off x="2895600" y="1063625"/>
            <a:ext cx="2746375" cy="714375"/>
            <a:chOff x="1811" y="541"/>
            <a:chExt cx="1730" cy="450"/>
          </a:xfrm>
        </p:grpSpPr>
        <p:sp>
          <p:nvSpPr>
            <p:cNvPr id="33825" name="Line 13"/>
            <p:cNvSpPr>
              <a:spLocks noChangeShapeType="1"/>
            </p:cNvSpPr>
            <p:nvPr/>
          </p:nvSpPr>
          <p:spPr bwMode="auto">
            <a:xfrm rot="10800000">
              <a:off x="1811" y="986"/>
              <a:ext cx="173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26" name="Text Box 14"/>
            <p:cNvSpPr txBox="1">
              <a:spLocks noChangeArrowheads="1"/>
            </p:cNvSpPr>
            <p:nvPr/>
          </p:nvSpPr>
          <p:spPr bwMode="auto">
            <a:xfrm>
              <a:off x="2128" y="541"/>
              <a:ext cx="14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b="1">
                  <a:latin typeface="Calibri" pitchFamily="34" charset="0"/>
                  <a:ea typeface="MS Mincho" pitchFamily="49" charset="-128"/>
                  <a:cs typeface="Arial" charset="0"/>
                </a:rPr>
                <a:t>6. Forwards Invoice &amp; Trade Documents</a:t>
              </a:r>
              <a:r>
                <a:rPr lang="en-US" sz="1200" b="1">
                  <a:latin typeface="Calibri" pitchFamily="34" charset="0"/>
                  <a:ea typeface="MS Mincho" pitchFamily="49" charset="-128"/>
                  <a:cs typeface="Arial" charset="0"/>
                </a:rPr>
                <a:t> </a:t>
              </a:r>
            </a:p>
          </p:txBody>
        </p:sp>
      </p:grpSp>
      <p:grpSp>
        <p:nvGrpSpPr>
          <p:cNvPr id="19" name="Group 18"/>
          <p:cNvGrpSpPr>
            <a:grpSpLocks/>
          </p:cNvGrpSpPr>
          <p:nvPr/>
        </p:nvGrpSpPr>
        <p:grpSpPr bwMode="auto">
          <a:xfrm>
            <a:off x="153988" y="2901950"/>
            <a:ext cx="1168400" cy="2355850"/>
            <a:chOff x="0" y="1646"/>
            <a:chExt cx="735" cy="1484"/>
          </a:xfrm>
        </p:grpSpPr>
        <p:sp>
          <p:nvSpPr>
            <p:cNvPr id="33823" name="Line 16"/>
            <p:cNvSpPr>
              <a:spLocks noChangeShapeType="1"/>
            </p:cNvSpPr>
            <p:nvPr/>
          </p:nvSpPr>
          <p:spPr bwMode="auto">
            <a:xfrm>
              <a:off x="717" y="1646"/>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24" name="Text Box 17"/>
            <p:cNvSpPr txBox="1">
              <a:spLocks noChangeArrowheads="1"/>
            </p:cNvSpPr>
            <p:nvPr/>
          </p:nvSpPr>
          <p:spPr bwMode="auto">
            <a:xfrm>
              <a:off x="0" y="1980"/>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8. Buyer Receives Invoice &amp; Trade Documents</a:t>
              </a:r>
              <a:endParaRPr lang="en-US" sz="1400" b="1">
                <a:latin typeface="Calibri" pitchFamily="34" charset="0"/>
                <a:ea typeface="MS Mincho" pitchFamily="49" charset="-128"/>
                <a:cs typeface="Arial" charset="0"/>
              </a:endParaRPr>
            </a:p>
          </p:txBody>
        </p:sp>
      </p:grpSp>
      <p:grpSp>
        <p:nvGrpSpPr>
          <p:cNvPr id="22" name="Group 21"/>
          <p:cNvGrpSpPr>
            <a:grpSpLocks/>
          </p:cNvGrpSpPr>
          <p:nvPr/>
        </p:nvGrpSpPr>
        <p:grpSpPr bwMode="auto">
          <a:xfrm>
            <a:off x="3438525" y="1954213"/>
            <a:ext cx="2809875" cy="481012"/>
            <a:chOff x="1848" y="1102"/>
            <a:chExt cx="1770" cy="303"/>
          </a:xfrm>
        </p:grpSpPr>
        <p:sp>
          <p:nvSpPr>
            <p:cNvPr id="33821" name="Line 19"/>
            <p:cNvSpPr>
              <a:spLocks noChangeShapeType="1"/>
            </p:cNvSpPr>
            <p:nvPr/>
          </p:nvSpPr>
          <p:spPr bwMode="auto">
            <a:xfrm>
              <a:off x="1848" y="1400"/>
              <a:ext cx="177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22" name="Text Box 20"/>
            <p:cNvSpPr txBox="1">
              <a:spLocks noChangeArrowheads="1"/>
            </p:cNvSpPr>
            <p:nvPr/>
          </p:nvSpPr>
          <p:spPr bwMode="auto">
            <a:xfrm>
              <a:off x="2337" y="1102"/>
              <a:ext cx="9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9. Makes Payment</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25" name="Group 24"/>
          <p:cNvGrpSpPr>
            <a:grpSpLocks/>
          </p:cNvGrpSpPr>
          <p:nvPr/>
        </p:nvGrpSpPr>
        <p:grpSpPr bwMode="auto">
          <a:xfrm>
            <a:off x="2306638" y="5576888"/>
            <a:ext cx="4038600" cy="304800"/>
            <a:chOff x="1355" y="3374"/>
            <a:chExt cx="2544" cy="192"/>
          </a:xfrm>
        </p:grpSpPr>
        <p:sp>
          <p:nvSpPr>
            <p:cNvPr id="33819" name="Text Box 22"/>
            <p:cNvSpPr txBox="1">
              <a:spLocks noChangeArrowheads="1"/>
            </p:cNvSpPr>
            <p:nvPr/>
          </p:nvSpPr>
          <p:spPr bwMode="auto">
            <a:xfrm>
              <a:off x="1790" y="3374"/>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2. Confirms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3820" name="Line 23"/>
            <p:cNvSpPr>
              <a:spLocks noChangeShapeType="1"/>
            </p:cNvSpPr>
            <p:nvPr/>
          </p:nvSpPr>
          <p:spPr bwMode="auto">
            <a:xfrm rot="10800000">
              <a:off x="1355" y="3545"/>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8" name="Group 27"/>
          <p:cNvGrpSpPr>
            <a:grpSpLocks/>
          </p:cNvGrpSpPr>
          <p:nvPr/>
        </p:nvGrpSpPr>
        <p:grpSpPr bwMode="auto">
          <a:xfrm>
            <a:off x="2300288" y="5162550"/>
            <a:ext cx="4038600" cy="304800"/>
            <a:chOff x="1352" y="3113"/>
            <a:chExt cx="2544" cy="192"/>
          </a:xfrm>
        </p:grpSpPr>
        <p:sp>
          <p:nvSpPr>
            <p:cNvPr id="33817" name="Text Box 25"/>
            <p:cNvSpPr txBox="1">
              <a:spLocks noChangeArrowheads="1"/>
            </p:cNvSpPr>
            <p:nvPr/>
          </p:nvSpPr>
          <p:spPr bwMode="auto">
            <a:xfrm>
              <a:off x="1810" y="3113"/>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3. Ships the Goods</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3818" name="Line 26"/>
            <p:cNvSpPr>
              <a:spLocks noChangeShapeType="1"/>
            </p:cNvSpPr>
            <p:nvPr/>
          </p:nvSpPr>
          <p:spPr bwMode="auto">
            <a:xfrm rot="10800000">
              <a:off x="1352" y="32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1" name="Group 30"/>
          <p:cNvGrpSpPr>
            <a:grpSpLocks/>
          </p:cNvGrpSpPr>
          <p:nvPr/>
        </p:nvGrpSpPr>
        <p:grpSpPr bwMode="auto">
          <a:xfrm>
            <a:off x="5697538" y="2978150"/>
            <a:ext cx="1412875" cy="2355850"/>
            <a:chOff x="3492" y="1630"/>
            <a:chExt cx="889" cy="1484"/>
          </a:xfrm>
        </p:grpSpPr>
        <p:sp>
          <p:nvSpPr>
            <p:cNvPr id="33815" name="Text Box 28"/>
            <p:cNvSpPr txBox="1">
              <a:spLocks noChangeArrowheads="1"/>
            </p:cNvSpPr>
            <p:nvPr/>
          </p:nvSpPr>
          <p:spPr bwMode="auto">
            <a:xfrm>
              <a:off x="3492" y="1928"/>
              <a:ext cx="80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5. Bank Purchases/Discounts &amp; Makes Payment </a:t>
              </a:r>
              <a:endParaRPr lang="en-US" sz="1400" b="1">
                <a:latin typeface="Calibri" pitchFamily="34" charset="0"/>
                <a:ea typeface="MS Mincho" pitchFamily="49" charset="-128"/>
                <a:cs typeface="Arial" charset="0"/>
              </a:endParaRPr>
            </a:p>
          </p:txBody>
        </p:sp>
        <p:sp>
          <p:nvSpPr>
            <p:cNvPr id="33816" name="Line 29"/>
            <p:cNvSpPr>
              <a:spLocks noChangeShapeType="1"/>
            </p:cNvSpPr>
            <p:nvPr/>
          </p:nvSpPr>
          <p:spPr bwMode="auto">
            <a:xfrm>
              <a:off x="4374" y="1630"/>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4" name="Group 33"/>
          <p:cNvGrpSpPr>
            <a:grpSpLocks/>
          </p:cNvGrpSpPr>
          <p:nvPr/>
        </p:nvGrpSpPr>
        <p:grpSpPr bwMode="auto">
          <a:xfrm>
            <a:off x="1884363" y="2819400"/>
            <a:ext cx="1225550" cy="2320925"/>
            <a:chOff x="1089" y="1621"/>
            <a:chExt cx="772" cy="1462"/>
          </a:xfrm>
        </p:grpSpPr>
        <p:sp>
          <p:nvSpPr>
            <p:cNvPr id="33813" name="Text Box 31"/>
            <p:cNvSpPr txBox="1">
              <a:spLocks noChangeArrowheads="1"/>
            </p:cNvSpPr>
            <p:nvPr/>
          </p:nvSpPr>
          <p:spPr bwMode="auto">
            <a:xfrm>
              <a:off x="1126" y="2171"/>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7. Makes Payment or Agrees to Pay on a future date</a:t>
              </a:r>
              <a:endParaRPr lang="en-US" sz="1400" b="1">
                <a:latin typeface="Calibri" pitchFamily="34" charset="0"/>
                <a:ea typeface="MS Mincho" pitchFamily="49" charset="-128"/>
                <a:cs typeface="Arial" charset="0"/>
              </a:endParaRPr>
            </a:p>
          </p:txBody>
        </p:sp>
        <p:sp>
          <p:nvSpPr>
            <p:cNvPr id="33814" name="Line 32"/>
            <p:cNvSpPr>
              <a:spLocks noChangeShapeType="1"/>
            </p:cNvSpPr>
            <p:nvPr/>
          </p:nvSpPr>
          <p:spPr bwMode="auto">
            <a:xfrm rot="10800000">
              <a:off x="1089" y="1621"/>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7" name="Text Box 33"/>
          <p:cNvSpPr txBox="1">
            <a:spLocks noChangeArrowheads="1"/>
          </p:cNvSpPr>
          <p:nvPr/>
        </p:nvSpPr>
        <p:spPr bwMode="auto">
          <a:xfrm>
            <a:off x="6596063" y="5338763"/>
            <a:ext cx="1585912" cy="1084262"/>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200" b="1" dirty="0" smtClean="0">
                <a:latin typeface="Calibri" pitchFamily="34" charset="0"/>
                <a:cs typeface="Arial" pitchFamily="34" charset="0"/>
              </a:rPr>
              <a:t>Exporter </a:t>
            </a:r>
            <a:r>
              <a:rPr lang="en-AU" sz="1200" b="1" dirty="0">
                <a:latin typeface="Calibri" pitchFamily="34" charset="0"/>
                <a:cs typeface="Arial" pitchFamily="34" charset="0"/>
              </a:rPr>
              <a:t>/ </a:t>
            </a:r>
            <a:r>
              <a:rPr lang="en-AU" sz="1200" b="1" dirty="0" smtClean="0">
                <a:latin typeface="Calibri" pitchFamily="34" charset="0"/>
                <a:cs typeface="Arial" pitchFamily="34" charset="0"/>
              </a:rPr>
              <a:t>Drawer in India</a:t>
            </a:r>
            <a:endParaRPr lang="en-AU" sz="12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38" name="Title 1"/>
          <p:cNvSpPr txBox="1">
            <a:spLocks/>
          </p:cNvSpPr>
          <p:nvPr/>
        </p:nvSpPr>
        <p:spPr bwMode="auto">
          <a:xfrm>
            <a:off x="152400" y="571500"/>
            <a:ext cx="7162800" cy="427038"/>
          </a:xfrm>
          <a:prstGeom prst="rect">
            <a:avLst/>
          </a:prstGeom>
          <a:noFill/>
          <a:ln w="9525">
            <a:noFill/>
            <a:miter lim="800000"/>
            <a:headEnd/>
            <a:tailEnd/>
          </a:ln>
        </p:spPr>
        <p:txBody>
          <a:bodyPr anchor="ctr"/>
          <a:lstStyle/>
          <a:p>
            <a:pPr eaLnBrk="0" hangingPunct="0">
              <a:defRPr/>
            </a:pPr>
            <a:r>
              <a:rPr lang="en-US" sz="2400" kern="0" dirty="0">
                <a:latin typeface="Calibri" pitchFamily="34" charset="0"/>
              </a:rPr>
              <a:t>Documentary Collections Lifecycle </a:t>
            </a:r>
            <a:endParaRPr lang="en-US" sz="2400" b="1" kern="0" dirty="0">
              <a:latin typeface="Calibri"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ppt_x"/>
                                          </p:val>
                                        </p:tav>
                                        <p:tav tm="100000">
                                          <p:val>
                                            <p:strVal val="#ppt_x"/>
                                          </p:val>
                                        </p:tav>
                                      </p:tavLst>
                                    </p:anim>
                                    <p:anim calcmode="lin" valueType="num">
                                      <p:cBhvr additive="base">
                                        <p:cTn id="4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1"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0-#ppt_w/2"/>
                                          </p:val>
                                        </p:tav>
                                        <p:tav tm="100000">
                                          <p:val>
                                            <p:strVal val="#ppt_x"/>
                                          </p:val>
                                        </p:tav>
                                      </p:tavLst>
                                    </p:anim>
                                    <p:anim calcmode="lin" valueType="num">
                                      <p:cBhvr additive="base">
                                        <p:cTn id="5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ctrTitle"/>
          </p:nvPr>
        </p:nvSpPr>
        <p:spPr>
          <a:xfrm>
            <a:off x="685800" y="-533400"/>
            <a:ext cx="7772400" cy="1470025"/>
          </a:xfrm>
        </p:spPr>
        <p:txBody>
          <a:bodyPr/>
          <a:lstStyle/>
          <a:p>
            <a:pPr algn="ctr"/>
            <a:r>
              <a:rPr lang="en-US" smtClean="0"/>
              <a:t>Letter of Credits</a:t>
            </a:r>
          </a:p>
        </p:txBody>
      </p:sp>
      <p:sp>
        <p:nvSpPr>
          <p:cNvPr id="34819"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0C53543-A693-49C8-8768-4E8968516993}" type="slidenum">
              <a:rPr lang="en-US" smtClean="0">
                <a:solidFill>
                  <a:srgbClr val="000000"/>
                </a:solidFill>
                <a:ea typeface="ＭＳ Ｐゴシック" pitchFamily="34" charset="-128"/>
              </a:rPr>
              <a:pPr/>
              <a:t>12</a:t>
            </a:fld>
            <a:endParaRPr lang="en-US" smtClean="0">
              <a:solidFill>
                <a:srgbClr val="000000"/>
              </a:solidFill>
              <a:ea typeface="ＭＳ Ｐゴシック" pitchFamily="34" charset="-128"/>
            </a:endParaRPr>
          </a:p>
        </p:txBody>
      </p:sp>
      <p:sp>
        <p:nvSpPr>
          <p:cNvPr id="2" name="TextBox 1"/>
          <p:cNvSpPr txBox="1"/>
          <p:nvPr/>
        </p:nvSpPr>
        <p:spPr>
          <a:xfrm>
            <a:off x="533400" y="1447800"/>
            <a:ext cx="8001000" cy="4800600"/>
          </a:xfrm>
          <a:prstGeom prst="rect">
            <a:avLst/>
          </a:prstGeom>
          <a:noFill/>
        </p:spPr>
        <p:txBody>
          <a:bodyPr>
            <a:spAutoFit/>
          </a:bodyPr>
          <a:lstStyle/>
          <a:p>
            <a:pPr marL="285750" indent="-285750">
              <a:buFont typeface="Arial" pitchFamily="34" charset="0"/>
              <a:buChar char="•"/>
              <a:defRPr/>
            </a:pPr>
            <a:r>
              <a:rPr lang="en-US" dirty="0"/>
              <a:t>Arrangement where a bank acting at the request and on the instructions of a customer or its own behalf: </a:t>
            </a:r>
          </a:p>
          <a:p>
            <a:pPr>
              <a:defRPr/>
            </a:pPr>
            <a:endParaRPr lang="en-US" dirty="0"/>
          </a:p>
          <a:p>
            <a:pPr>
              <a:defRPr/>
            </a:pPr>
            <a:r>
              <a:rPr lang="en-US" b="1" dirty="0"/>
              <a:t>I. Undertakes to make a payment to or to the order of a third party (i.e. the seller) or undertakes to accept and pay Bill of Exchange drawn by the beneficiary, </a:t>
            </a:r>
          </a:p>
          <a:p>
            <a:pPr>
              <a:defRPr/>
            </a:pPr>
            <a:endParaRPr lang="en-US" b="1" dirty="0"/>
          </a:p>
          <a:p>
            <a:pPr>
              <a:defRPr/>
            </a:pPr>
            <a:r>
              <a:rPr lang="en-US" b="1" dirty="0"/>
              <a:t>Or </a:t>
            </a:r>
          </a:p>
          <a:p>
            <a:pPr>
              <a:defRPr/>
            </a:pPr>
            <a:endParaRPr lang="en-US" b="1" dirty="0"/>
          </a:p>
          <a:p>
            <a:pPr>
              <a:defRPr/>
            </a:pPr>
            <a:r>
              <a:rPr lang="en-US" b="1" dirty="0"/>
              <a:t>II. Authorizes another bank to effect such a payment or accept and pay such bills of exchange </a:t>
            </a:r>
          </a:p>
          <a:p>
            <a:pPr>
              <a:defRPr/>
            </a:pPr>
            <a:endParaRPr lang="en-US" dirty="0"/>
          </a:p>
          <a:p>
            <a:pPr>
              <a:defRPr/>
            </a:pPr>
            <a:endParaRPr lang="en-US" dirty="0"/>
          </a:p>
          <a:p>
            <a:pPr marL="285750" indent="-285750">
              <a:buFont typeface="Arial" pitchFamily="34" charset="0"/>
              <a:buChar char="•"/>
              <a:defRPr/>
            </a:pPr>
            <a:r>
              <a:rPr lang="en-US" dirty="0"/>
              <a:t>Against the stipulated documents provided that the terms and conditions of the credit are complied with‘‘. </a:t>
            </a:r>
          </a:p>
          <a:p>
            <a:pPr>
              <a:defRPr/>
            </a:pPr>
            <a:r>
              <a:rPr lang="en-US" dirty="0"/>
              <a:t>	</a:t>
            </a:r>
          </a:p>
          <a:p>
            <a:pPr>
              <a:defRPr/>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9513" y="1584325"/>
            <a:ext cx="25812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524000"/>
            <a:ext cx="25892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6063" y="5729288"/>
            <a:ext cx="15859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63" y="5576888"/>
            <a:ext cx="1547812"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Slide Number Placeholder 3"/>
          <p:cNvSpPr>
            <a:spLocks noGrp="1"/>
          </p:cNvSpPr>
          <p:nvPr/>
        </p:nvSpPr>
        <p:spPr bwMode="auto">
          <a:xfrm>
            <a:off x="6707188" y="6040438"/>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fld id="{6D0CCB03-BB39-4051-8D00-A884DA300160}" type="slidenum">
              <a:rPr lang="fr-FR" sz="1400">
                <a:latin typeface="Calibri" pitchFamily="34" charset="0"/>
                <a:ea typeface="MS Mincho" pitchFamily="49" charset="-128"/>
              </a:rPr>
              <a:pPr algn="r" eaLnBrk="0" hangingPunct="0"/>
              <a:t>13</a:t>
            </a:fld>
            <a:endParaRPr lang="fr-FR" sz="1400">
              <a:latin typeface="Calibri" pitchFamily="34" charset="0"/>
              <a:ea typeface="MS Mincho" pitchFamily="49" charset="-128"/>
            </a:endParaRPr>
          </a:p>
        </p:txBody>
      </p:sp>
      <p:sp>
        <p:nvSpPr>
          <p:cNvPr id="7" name="Text Box 2"/>
          <p:cNvSpPr txBox="1">
            <a:spLocks noChangeArrowheads="1"/>
          </p:cNvSpPr>
          <p:nvPr/>
        </p:nvSpPr>
        <p:spPr bwMode="auto">
          <a:xfrm>
            <a:off x="6249988"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100" b="1" dirty="0" smtClean="0">
                <a:latin typeface="Calibri" pitchFamily="34" charset="0"/>
                <a:cs typeface="Arial" pitchFamily="34" charset="0"/>
              </a:rPr>
              <a:t>(Advising Bank in India)</a:t>
            </a:r>
            <a:endParaRPr lang="en-US"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8" name="Text Box 3"/>
          <p:cNvSpPr txBox="1">
            <a:spLocks noChangeArrowheads="1"/>
          </p:cNvSpPr>
          <p:nvPr/>
        </p:nvSpPr>
        <p:spPr bwMode="auto">
          <a:xfrm>
            <a:off x="525463" y="5257800"/>
            <a:ext cx="1547812"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100" b="1" dirty="0" smtClean="0">
                <a:latin typeface="Calibri" pitchFamily="34" charset="0"/>
                <a:cs typeface="Arial" pitchFamily="34" charset="0"/>
              </a:rPr>
              <a:t>Applicant in US (Importer)</a:t>
            </a:r>
            <a:endParaRPr lang="en-AU"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grpSp>
        <p:nvGrpSpPr>
          <p:cNvPr id="9" name="Group 8"/>
          <p:cNvGrpSpPr>
            <a:grpSpLocks/>
          </p:cNvGrpSpPr>
          <p:nvPr/>
        </p:nvGrpSpPr>
        <p:grpSpPr bwMode="auto">
          <a:xfrm>
            <a:off x="2344738" y="5951538"/>
            <a:ext cx="4038600" cy="307975"/>
            <a:chOff x="1379" y="3610"/>
            <a:chExt cx="2544" cy="194"/>
          </a:xfrm>
        </p:grpSpPr>
        <p:sp>
          <p:nvSpPr>
            <p:cNvPr id="35886" name="Line 5"/>
            <p:cNvSpPr>
              <a:spLocks noChangeShapeType="1"/>
            </p:cNvSpPr>
            <p:nvPr/>
          </p:nvSpPr>
          <p:spPr bwMode="auto">
            <a:xfrm>
              <a:off x="1379" y="37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7" name="Text Box 6"/>
            <p:cNvSpPr txBox="1">
              <a:spLocks noChangeArrowheads="1"/>
            </p:cNvSpPr>
            <p:nvPr/>
          </p:nvSpPr>
          <p:spPr bwMode="auto">
            <a:xfrm>
              <a:off x="1781" y="3610"/>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 Raises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12" name="Group 11"/>
          <p:cNvGrpSpPr>
            <a:grpSpLocks/>
          </p:cNvGrpSpPr>
          <p:nvPr/>
        </p:nvGrpSpPr>
        <p:grpSpPr bwMode="auto">
          <a:xfrm>
            <a:off x="7713663" y="2819400"/>
            <a:ext cx="1430337" cy="2320925"/>
            <a:chOff x="4761" y="1585"/>
            <a:chExt cx="901" cy="1462"/>
          </a:xfrm>
        </p:grpSpPr>
        <p:sp>
          <p:nvSpPr>
            <p:cNvPr id="35884" name="Line 9"/>
            <p:cNvSpPr>
              <a:spLocks noChangeShapeType="1"/>
            </p:cNvSpPr>
            <p:nvPr/>
          </p:nvSpPr>
          <p:spPr bwMode="auto">
            <a:xfrm rot="10800000">
              <a:off x="4761" y="1585"/>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5" name="Text Box 10"/>
            <p:cNvSpPr txBox="1">
              <a:spLocks noChangeArrowheads="1"/>
            </p:cNvSpPr>
            <p:nvPr/>
          </p:nvSpPr>
          <p:spPr bwMode="auto">
            <a:xfrm>
              <a:off x="4830" y="1996"/>
              <a:ext cx="832"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7.  Sends Invoice &amp; Trade Documents</a:t>
              </a:r>
            </a:p>
            <a:p>
              <a:pPr eaLnBrk="1" hangingPunct="1">
                <a:spcBef>
                  <a:spcPct val="50000"/>
                </a:spcBef>
              </a:pPr>
              <a:r>
                <a:rPr lang="en-US" sz="1400" b="1">
                  <a:latin typeface="Calibri" pitchFamily="34" charset="0"/>
                  <a:ea typeface="MS Mincho" pitchFamily="49" charset="-128"/>
                  <a:cs typeface="Arial" charset="0"/>
                </a:rPr>
                <a:t>(Discounting)</a:t>
              </a:r>
            </a:p>
          </p:txBody>
        </p:sp>
      </p:grpSp>
      <p:sp>
        <p:nvSpPr>
          <p:cNvPr id="15" name="Text Box 11"/>
          <p:cNvSpPr txBox="1">
            <a:spLocks noChangeArrowheads="1"/>
          </p:cNvSpPr>
          <p:nvPr/>
        </p:nvSpPr>
        <p:spPr bwMode="auto">
          <a:xfrm>
            <a:off x="304800"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smtClean="0">
                <a:latin typeface="Calibri" pitchFamily="34" charset="0"/>
                <a:cs typeface="Arial" pitchFamily="34" charset="0"/>
              </a:rPr>
              <a:t>(</a:t>
            </a:r>
            <a:r>
              <a:rPr lang="en-US" sz="1100" b="1" dirty="0">
                <a:latin typeface="Calibri" pitchFamily="34" charset="0"/>
                <a:cs typeface="Arial" pitchFamily="34" charset="0"/>
              </a:rPr>
              <a:t>Issuing </a:t>
            </a:r>
            <a:r>
              <a:rPr lang="en-US" sz="1100" b="1" dirty="0" smtClean="0">
                <a:latin typeface="Calibri" pitchFamily="34" charset="0"/>
                <a:cs typeface="Arial" pitchFamily="34" charset="0"/>
              </a:rPr>
              <a:t>Bank in US</a:t>
            </a:r>
            <a:r>
              <a:rPr lang="en-US" sz="1200" b="1" dirty="0" smtClean="0">
                <a:latin typeface="Calibri" pitchFamily="34" charset="0"/>
                <a:cs typeface="Arial" pitchFamily="34" charset="0"/>
              </a:rPr>
              <a:t>)</a:t>
            </a:r>
            <a:endParaRPr lang="en-US" sz="1200" b="1" dirty="0">
              <a:latin typeface="Calibri" pitchFamily="34" charset="0"/>
              <a:cs typeface="Arial" pitchFamily="34" charset="0"/>
            </a:endParaRPr>
          </a:p>
        </p:txBody>
      </p:sp>
      <p:grpSp>
        <p:nvGrpSpPr>
          <p:cNvPr id="16" name="Group 15"/>
          <p:cNvGrpSpPr>
            <a:grpSpLocks/>
          </p:cNvGrpSpPr>
          <p:nvPr/>
        </p:nvGrpSpPr>
        <p:grpSpPr bwMode="auto">
          <a:xfrm>
            <a:off x="2895600" y="1063625"/>
            <a:ext cx="2746375" cy="714375"/>
            <a:chOff x="1811" y="541"/>
            <a:chExt cx="1730" cy="450"/>
          </a:xfrm>
        </p:grpSpPr>
        <p:sp>
          <p:nvSpPr>
            <p:cNvPr id="35882" name="Line 13"/>
            <p:cNvSpPr>
              <a:spLocks noChangeShapeType="1"/>
            </p:cNvSpPr>
            <p:nvPr/>
          </p:nvSpPr>
          <p:spPr bwMode="auto">
            <a:xfrm rot="10800000">
              <a:off x="1811" y="986"/>
              <a:ext cx="173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3" name="Text Box 14"/>
            <p:cNvSpPr txBox="1">
              <a:spLocks noChangeArrowheads="1"/>
            </p:cNvSpPr>
            <p:nvPr/>
          </p:nvSpPr>
          <p:spPr bwMode="auto">
            <a:xfrm>
              <a:off x="2128" y="541"/>
              <a:ext cx="14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b="1">
                  <a:latin typeface="Calibri" pitchFamily="34" charset="0"/>
                  <a:ea typeface="MS Mincho" pitchFamily="49" charset="-128"/>
                  <a:cs typeface="Arial" charset="0"/>
                </a:rPr>
                <a:t>8. Forwards Invoice &amp; Trade Documents</a:t>
              </a:r>
              <a:r>
                <a:rPr lang="en-US" sz="1200" b="1">
                  <a:latin typeface="Calibri" pitchFamily="34" charset="0"/>
                  <a:ea typeface="MS Mincho" pitchFamily="49" charset="-128"/>
                  <a:cs typeface="Arial" charset="0"/>
                </a:rPr>
                <a:t> </a:t>
              </a:r>
            </a:p>
          </p:txBody>
        </p:sp>
      </p:grpSp>
      <p:grpSp>
        <p:nvGrpSpPr>
          <p:cNvPr id="19" name="Group 18"/>
          <p:cNvGrpSpPr>
            <a:grpSpLocks/>
          </p:cNvGrpSpPr>
          <p:nvPr/>
        </p:nvGrpSpPr>
        <p:grpSpPr bwMode="auto">
          <a:xfrm>
            <a:off x="0" y="2901950"/>
            <a:ext cx="1168400" cy="2355850"/>
            <a:chOff x="0" y="1646"/>
            <a:chExt cx="735" cy="1484"/>
          </a:xfrm>
        </p:grpSpPr>
        <p:sp>
          <p:nvSpPr>
            <p:cNvPr id="35880" name="Line 16"/>
            <p:cNvSpPr>
              <a:spLocks noChangeShapeType="1"/>
            </p:cNvSpPr>
            <p:nvPr/>
          </p:nvSpPr>
          <p:spPr bwMode="auto">
            <a:xfrm>
              <a:off x="717" y="1646"/>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81" name="Text Box 17"/>
            <p:cNvSpPr txBox="1">
              <a:spLocks noChangeArrowheads="1"/>
            </p:cNvSpPr>
            <p:nvPr/>
          </p:nvSpPr>
          <p:spPr bwMode="auto">
            <a:xfrm>
              <a:off x="0" y="1980"/>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10. Buyer Receives Invoice &amp; Trade Documents</a:t>
              </a:r>
              <a:endParaRPr lang="en-US" sz="1400" b="1">
                <a:latin typeface="Calibri" pitchFamily="34" charset="0"/>
                <a:ea typeface="MS Mincho" pitchFamily="49" charset="-128"/>
                <a:cs typeface="Arial" charset="0"/>
              </a:endParaRPr>
            </a:p>
          </p:txBody>
        </p:sp>
      </p:grpSp>
      <p:grpSp>
        <p:nvGrpSpPr>
          <p:cNvPr id="22" name="Group 21"/>
          <p:cNvGrpSpPr>
            <a:grpSpLocks/>
          </p:cNvGrpSpPr>
          <p:nvPr/>
        </p:nvGrpSpPr>
        <p:grpSpPr bwMode="auto">
          <a:xfrm>
            <a:off x="3438525" y="1752600"/>
            <a:ext cx="2809875" cy="419100"/>
            <a:chOff x="1848" y="1102"/>
            <a:chExt cx="1770" cy="303"/>
          </a:xfrm>
        </p:grpSpPr>
        <p:sp>
          <p:nvSpPr>
            <p:cNvPr id="35878" name="Line 19"/>
            <p:cNvSpPr>
              <a:spLocks noChangeShapeType="1"/>
            </p:cNvSpPr>
            <p:nvPr/>
          </p:nvSpPr>
          <p:spPr bwMode="auto">
            <a:xfrm>
              <a:off x="1848" y="1400"/>
              <a:ext cx="177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79" name="Text Box 20"/>
            <p:cNvSpPr txBox="1">
              <a:spLocks noChangeArrowheads="1"/>
            </p:cNvSpPr>
            <p:nvPr/>
          </p:nvSpPr>
          <p:spPr bwMode="auto">
            <a:xfrm>
              <a:off x="2337" y="1102"/>
              <a:ext cx="99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4. Issues LC</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25" name="Group 24"/>
          <p:cNvGrpSpPr>
            <a:grpSpLocks/>
          </p:cNvGrpSpPr>
          <p:nvPr/>
        </p:nvGrpSpPr>
        <p:grpSpPr bwMode="auto">
          <a:xfrm>
            <a:off x="2306638" y="5576888"/>
            <a:ext cx="4038600" cy="304800"/>
            <a:chOff x="1355" y="3374"/>
            <a:chExt cx="2544" cy="192"/>
          </a:xfrm>
        </p:grpSpPr>
        <p:sp>
          <p:nvSpPr>
            <p:cNvPr id="35876" name="Text Box 22"/>
            <p:cNvSpPr txBox="1">
              <a:spLocks noChangeArrowheads="1"/>
            </p:cNvSpPr>
            <p:nvPr/>
          </p:nvSpPr>
          <p:spPr bwMode="auto">
            <a:xfrm>
              <a:off x="1790" y="3374"/>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2. Confirms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5877" name="Line 23"/>
            <p:cNvSpPr>
              <a:spLocks noChangeShapeType="1"/>
            </p:cNvSpPr>
            <p:nvPr/>
          </p:nvSpPr>
          <p:spPr bwMode="auto">
            <a:xfrm rot="10800000">
              <a:off x="1355" y="3545"/>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8" name="Group 27"/>
          <p:cNvGrpSpPr>
            <a:grpSpLocks/>
          </p:cNvGrpSpPr>
          <p:nvPr/>
        </p:nvGrpSpPr>
        <p:grpSpPr bwMode="auto">
          <a:xfrm>
            <a:off x="2300288" y="5162550"/>
            <a:ext cx="4038600" cy="304800"/>
            <a:chOff x="1352" y="3113"/>
            <a:chExt cx="2544" cy="192"/>
          </a:xfrm>
        </p:grpSpPr>
        <p:sp>
          <p:nvSpPr>
            <p:cNvPr id="35874" name="Text Box 25"/>
            <p:cNvSpPr txBox="1">
              <a:spLocks noChangeArrowheads="1"/>
            </p:cNvSpPr>
            <p:nvPr/>
          </p:nvSpPr>
          <p:spPr bwMode="auto">
            <a:xfrm>
              <a:off x="1810" y="3113"/>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6. Ships the Goods</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5875" name="Line 26"/>
            <p:cNvSpPr>
              <a:spLocks noChangeShapeType="1"/>
            </p:cNvSpPr>
            <p:nvPr/>
          </p:nvSpPr>
          <p:spPr bwMode="auto">
            <a:xfrm rot="10800000">
              <a:off x="1352" y="32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1" name="Group 30"/>
          <p:cNvGrpSpPr>
            <a:grpSpLocks/>
          </p:cNvGrpSpPr>
          <p:nvPr/>
        </p:nvGrpSpPr>
        <p:grpSpPr bwMode="auto">
          <a:xfrm>
            <a:off x="6596063" y="2978150"/>
            <a:ext cx="871537" cy="2355850"/>
            <a:chOff x="3492" y="1630"/>
            <a:chExt cx="974" cy="1484"/>
          </a:xfrm>
        </p:grpSpPr>
        <p:sp>
          <p:nvSpPr>
            <p:cNvPr id="35872" name="Text Box 28"/>
            <p:cNvSpPr txBox="1">
              <a:spLocks noChangeArrowheads="1"/>
            </p:cNvSpPr>
            <p:nvPr/>
          </p:nvSpPr>
          <p:spPr bwMode="auto">
            <a:xfrm>
              <a:off x="3492" y="1928"/>
              <a:ext cx="974"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5. Advises the LC	</a:t>
              </a:r>
              <a:endParaRPr lang="en-US" sz="1400" b="1">
                <a:latin typeface="Calibri" pitchFamily="34" charset="0"/>
                <a:ea typeface="MS Mincho" pitchFamily="49" charset="-128"/>
                <a:cs typeface="Arial" charset="0"/>
              </a:endParaRPr>
            </a:p>
          </p:txBody>
        </p:sp>
        <p:sp>
          <p:nvSpPr>
            <p:cNvPr id="35873" name="Line 29"/>
            <p:cNvSpPr>
              <a:spLocks noChangeShapeType="1"/>
            </p:cNvSpPr>
            <p:nvPr/>
          </p:nvSpPr>
          <p:spPr bwMode="auto">
            <a:xfrm>
              <a:off x="4374" y="1630"/>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4" name="Group 33"/>
          <p:cNvGrpSpPr>
            <a:grpSpLocks/>
          </p:cNvGrpSpPr>
          <p:nvPr/>
        </p:nvGrpSpPr>
        <p:grpSpPr bwMode="auto">
          <a:xfrm>
            <a:off x="1884363" y="2819400"/>
            <a:ext cx="1225550" cy="2320925"/>
            <a:chOff x="1089" y="1621"/>
            <a:chExt cx="772" cy="1462"/>
          </a:xfrm>
        </p:grpSpPr>
        <p:sp>
          <p:nvSpPr>
            <p:cNvPr id="35870" name="Text Box 31"/>
            <p:cNvSpPr txBox="1">
              <a:spLocks noChangeArrowheads="1"/>
            </p:cNvSpPr>
            <p:nvPr/>
          </p:nvSpPr>
          <p:spPr bwMode="auto">
            <a:xfrm>
              <a:off x="1126" y="2171"/>
              <a:ext cx="7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9. Makes Payment</a:t>
              </a:r>
              <a:endParaRPr lang="en-US" sz="1400" b="1">
                <a:latin typeface="Calibri" pitchFamily="34" charset="0"/>
                <a:ea typeface="MS Mincho" pitchFamily="49" charset="-128"/>
                <a:cs typeface="Arial" charset="0"/>
              </a:endParaRPr>
            </a:p>
          </p:txBody>
        </p:sp>
        <p:sp>
          <p:nvSpPr>
            <p:cNvPr id="35871" name="Line 32"/>
            <p:cNvSpPr>
              <a:spLocks noChangeShapeType="1"/>
            </p:cNvSpPr>
            <p:nvPr/>
          </p:nvSpPr>
          <p:spPr bwMode="auto">
            <a:xfrm rot="10800000">
              <a:off x="1089" y="1621"/>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7" name="Text Box 33"/>
          <p:cNvSpPr txBox="1">
            <a:spLocks noChangeArrowheads="1"/>
          </p:cNvSpPr>
          <p:nvPr/>
        </p:nvSpPr>
        <p:spPr bwMode="auto">
          <a:xfrm>
            <a:off x="6596063" y="5338763"/>
            <a:ext cx="1585912" cy="1084262"/>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200" b="1" dirty="0" smtClean="0">
                <a:latin typeface="Calibri" pitchFamily="34" charset="0"/>
                <a:cs typeface="Arial" pitchFamily="34" charset="0"/>
              </a:rPr>
              <a:t>Beneficiary in India (Exporter)</a:t>
            </a:r>
            <a:endParaRPr lang="en-AU" sz="12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38" name="Title 1"/>
          <p:cNvSpPr txBox="1">
            <a:spLocks/>
          </p:cNvSpPr>
          <p:nvPr/>
        </p:nvSpPr>
        <p:spPr bwMode="auto">
          <a:xfrm>
            <a:off x="152400" y="571500"/>
            <a:ext cx="7162800" cy="427038"/>
          </a:xfrm>
          <a:prstGeom prst="rect">
            <a:avLst/>
          </a:prstGeom>
          <a:noFill/>
          <a:ln w="9525">
            <a:noFill/>
            <a:miter lim="800000"/>
            <a:headEnd/>
            <a:tailEnd/>
          </a:ln>
        </p:spPr>
        <p:txBody>
          <a:bodyPr anchor="ctr"/>
          <a:lstStyle/>
          <a:p>
            <a:pPr eaLnBrk="0" hangingPunct="0">
              <a:defRPr/>
            </a:pPr>
            <a:r>
              <a:rPr lang="en-US" sz="2400" kern="0" dirty="0">
                <a:latin typeface="Calibri" pitchFamily="34" charset="0"/>
              </a:rPr>
              <a:t>Letter of Credit Lifecycle </a:t>
            </a:r>
            <a:endParaRPr lang="en-US" sz="2400" b="1" kern="0" dirty="0">
              <a:latin typeface="Calibri" pitchFamily="34" charset="0"/>
              <a:ea typeface="+mj-ea"/>
              <a:cs typeface="+mj-cs"/>
            </a:endParaRPr>
          </a:p>
        </p:txBody>
      </p:sp>
      <p:grpSp>
        <p:nvGrpSpPr>
          <p:cNvPr id="39" name="Group 38"/>
          <p:cNvGrpSpPr>
            <a:grpSpLocks/>
          </p:cNvGrpSpPr>
          <p:nvPr/>
        </p:nvGrpSpPr>
        <p:grpSpPr bwMode="auto">
          <a:xfrm>
            <a:off x="3429000" y="2171700"/>
            <a:ext cx="2809875" cy="419100"/>
            <a:chOff x="1848" y="1102"/>
            <a:chExt cx="1770" cy="303"/>
          </a:xfrm>
        </p:grpSpPr>
        <p:sp>
          <p:nvSpPr>
            <p:cNvPr id="35868" name="Line 19"/>
            <p:cNvSpPr>
              <a:spLocks noChangeShapeType="1"/>
            </p:cNvSpPr>
            <p:nvPr/>
          </p:nvSpPr>
          <p:spPr bwMode="auto">
            <a:xfrm>
              <a:off x="1848" y="1400"/>
              <a:ext cx="177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869" name="Text Box 20"/>
            <p:cNvSpPr txBox="1">
              <a:spLocks noChangeArrowheads="1"/>
            </p:cNvSpPr>
            <p:nvPr/>
          </p:nvSpPr>
          <p:spPr bwMode="auto">
            <a:xfrm>
              <a:off x="2337" y="1102"/>
              <a:ext cx="109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11. Makes Payment</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42" name="Group 41"/>
          <p:cNvGrpSpPr>
            <a:grpSpLocks/>
          </p:cNvGrpSpPr>
          <p:nvPr/>
        </p:nvGrpSpPr>
        <p:grpSpPr bwMode="auto">
          <a:xfrm>
            <a:off x="5638800" y="2971800"/>
            <a:ext cx="968375" cy="2355850"/>
            <a:chOff x="3492" y="1630"/>
            <a:chExt cx="889" cy="1484"/>
          </a:xfrm>
        </p:grpSpPr>
        <p:sp>
          <p:nvSpPr>
            <p:cNvPr id="35866" name="Text Box 28"/>
            <p:cNvSpPr txBox="1">
              <a:spLocks noChangeArrowheads="1"/>
            </p:cNvSpPr>
            <p:nvPr/>
          </p:nvSpPr>
          <p:spPr bwMode="auto">
            <a:xfrm>
              <a:off x="3492" y="1928"/>
              <a:ext cx="8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12. Makes Payment</a:t>
              </a:r>
              <a:endParaRPr lang="en-US" sz="1400" b="1">
                <a:latin typeface="Calibri" pitchFamily="34" charset="0"/>
                <a:ea typeface="MS Mincho" pitchFamily="49" charset="-128"/>
                <a:cs typeface="Arial" charset="0"/>
              </a:endParaRPr>
            </a:p>
          </p:txBody>
        </p:sp>
        <p:sp>
          <p:nvSpPr>
            <p:cNvPr id="35867" name="Line 29"/>
            <p:cNvSpPr>
              <a:spLocks noChangeShapeType="1"/>
            </p:cNvSpPr>
            <p:nvPr/>
          </p:nvSpPr>
          <p:spPr bwMode="auto">
            <a:xfrm>
              <a:off x="4374" y="1630"/>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6" name="Group 45"/>
          <p:cNvGrpSpPr>
            <a:grpSpLocks/>
          </p:cNvGrpSpPr>
          <p:nvPr/>
        </p:nvGrpSpPr>
        <p:grpSpPr bwMode="auto">
          <a:xfrm>
            <a:off x="1514475" y="2838450"/>
            <a:ext cx="1289050" cy="2320925"/>
            <a:chOff x="1089" y="1621"/>
            <a:chExt cx="812" cy="1462"/>
          </a:xfrm>
        </p:grpSpPr>
        <p:sp>
          <p:nvSpPr>
            <p:cNvPr id="35864" name="Text Box 31"/>
            <p:cNvSpPr txBox="1">
              <a:spLocks noChangeArrowheads="1"/>
            </p:cNvSpPr>
            <p:nvPr/>
          </p:nvSpPr>
          <p:spPr bwMode="auto">
            <a:xfrm>
              <a:off x="1166" y="1801"/>
              <a:ext cx="7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b="1">
                  <a:latin typeface="Calibri" pitchFamily="34" charset="0"/>
                  <a:ea typeface="MS Mincho" pitchFamily="49" charset="-128"/>
                  <a:cs typeface="Arial" charset="0"/>
                </a:rPr>
                <a:t>3. Applies for LC Issuance</a:t>
              </a:r>
            </a:p>
          </p:txBody>
        </p:sp>
        <p:sp>
          <p:nvSpPr>
            <p:cNvPr id="35865" name="Line 32"/>
            <p:cNvSpPr>
              <a:spLocks noChangeShapeType="1"/>
            </p:cNvSpPr>
            <p:nvPr/>
          </p:nvSpPr>
          <p:spPr bwMode="auto">
            <a:xfrm rot="10800000">
              <a:off x="1089" y="1621"/>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1+#ppt_w/2"/>
                                          </p:val>
                                        </p:tav>
                                        <p:tav tm="100000">
                                          <p:val>
                                            <p:strVal val="#ppt_x"/>
                                          </p:val>
                                        </p:tav>
                                      </p:tavLst>
                                    </p:anim>
                                    <p:anim calcmode="lin" valueType="num">
                                      <p:cBhvr additive="base">
                                        <p:cTn id="3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fill="hold"/>
                                        <p:tgtEl>
                                          <p:spTgt spid="39"/>
                                        </p:tgtEl>
                                        <p:attrNameLst>
                                          <p:attrName>ppt_x</p:attrName>
                                        </p:attrNameLst>
                                      </p:cBhvr>
                                      <p:tavLst>
                                        <p:tav tm="0">
                                          <p:val>
                                            <p:strVal val="0-#ppt_w/2"/>
                                          </p:val>
                                        </p:tav>
                                        <p:tav tm="100000">
                                          <p:val>
                                            <p:strVal val="#ppt_x"/>
                                          </p:val>
                                        </p:tav>
                                      </p:tavLst>
                                    </p:anim>
                                    <p:anim calcmode="lin" valueType="num">
                                      <p:cBhvr additive="base">
                                        <p:cTn id="6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1"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500" fill="hold"/>
                                        <p:tgtEl>
                                          <p:spTgt spid="42"/>
                                        </p:tgtEl>
                                        <p:attrNameLst>
                                          <p:attrName>ppt_x</p:attrName>
                                        </p:attrNameLst>
                                      </p:cBhvr>
                                      <p:tavLst>
                                        <p:tav tm="0">
                                          <p:val>
                                            <p:strVal val="#ppt_x"/>
                                          </p:val>
                                        </p:tav>
                                        <p:tav tm="100000">
                                          <p:val>
                                            <p:strVal val="#ppt_x"/>
                                          </p:val>
                                        </p:tav>
                                      </p:tavLst>
                                    </p:anim>
                                    <p:anim calcmode="lin" valueType="num">
                                      <p:cBhvr additive="base">
                                        <p:cTn id="74"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p:nvPr>
        </p:nvSpPr>
        <p:spPr>
          <a:xfrm>
            <a:off x="685800" y="-533400"/>
            <a:ext cx="7772400" cy="1470025"/>
          </a:xfrm>
        </p:spPr>
        <p:txBody>
          <a:bodyPr/>
          <a:lstStyle/>
          <a:p>
            <a:pPr algn="ctr"/>
            <a:r>
              <a:rPr lang="en-US" smtClean="0"/>
              <a:t>Advance Payments</a:t>
            </a:r>
          </a:p>
        </p:txBody>
      </p:sp>
      <p:sp>
        <p:nvSpPr>
          <p:cNvPr id="36867"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6F7E5031-7FC7-4248-BCD2-CA350E42CD5C}" type="slidenum">
              <a:rPr lang="en-US" smtClean="0">
                <a:solidFill>
                  <a:srgbClr val="000000"/>
                </a:solidFill>
                <a:ea typeface="ＭＳ Ｐゴシック" pitchFamily="34" charset="-128"/>
              </a:rPr>
              <a:pPr/>
              <a:t>14</a:t>
            </a:fld>
            <a:endParaRPr lang="en-US" smtClean="0">
              <a:solidFill>
                <a:srgbClr val="000000"/>
              </a:solidFill>
              <a:ea typeface="ＭＳ Ｐゴシック" pitchFamily="34" charset="-128"/>
            </a:endParaRPr>
          </a:p>
        </p:txBody>
      </p:sp>
      <p:sp>
        <p:nvSpPr>
          <p:cNvPr id="2" name="TextBox 1"/>
          <p:cNvSpPr txBox="1"/>
          <p:nvPr/>
        </p:nvSpPr>
        <p:spPr>
          <a:xfrm>
            <a:off x="533400" y="1371600"/>
            <a:ext cx="7924800" cy="5078413"/>
          </a:xfrm>
          <a:prstGeom prst="rect">
            <a:avLst/>
          </a:prstGeom>
          <a:noFill/>
        </p:spPr>
        <p:txBody>
          <a:bodyPr>
            <a:spAutoFit/>
          </a:bodyPr>
          <a:lstStyle/>
          <a:p>
            <a:pPr>
              <a:defRPr/>
            </a:pPr>
            <a:endParaRPr lang="en-US" dirty="0"/>
          </a:p>
          <a:p>
            <a:pPr marL="285750" indent="-285750">
              <a:buFont typeface="Arial" pitchFamily="34" charset="0"/>
              <a:buChar char="•"/>
              <a:defRPr/>
            </a:pPr>
            <a:r>
              <a:rPr lang="en-US" dirty="0"/>
              <a:t>The entire risk of the trade is on the buyer :</a:t>
            </a:r>
          </a:p>
          <a:p>
            <a:pPr>
              <a:defRPr/>
            </a:pPr>
            <a:endParaRPr lang="en-US" dirty="0"/>
          </a:p>
          <a:p>
            <a:pPr marL="285750" indent="-285750">
              <a:buFont typeface="Wingdings" pitchFamily="2" charset="2"/>
              <a:buChar char="Ø"/>
              <a:defRPr/>
            </a:pPr>
            <a:r>
              <a:rPr lang="en-US" dirty="0"/>
              <a:t>Non-delivery of goods </a:t>
            </a:r>
          </a:p>
          <a:p>
            <a:pPr marL="285750" indent="-285750">
              <a:buFont typeface="Wingdings" pitchFamily="2" charset="2"/>
              <a:buChar char="Ø"/>
              <a:defRPr/>
            </a:pPr>
            <a:r>
              <a:rPr lang="en-US" dirty="0"/>
              <a:t>Delayed delivery of goods </a:t>
            </a:r>
          </a:p>
          <a:p>
            <a:pPr marL="285750" indent="-285750">
              <a:buFont typeface="Wingdings" pitchFamily="2" charset="2"/>
              <a:buChar char="Ø"/>
              <a:defRPr/>
            </a:pPr>
            <a:r>
              <a:rPr lang="en-US" dirty="0"/>
              <a:t>Defective quality and short supply </a:t>
            </a:r>
          </a:p>
          <a:p>
            <a:pPr marL="285750" indent="-285750">
              <a:buFont typeface="Wingdings" pitchFamily="2" charset="2"/>
              <a:buChar char="Ø"/>
              <a:defRPr/>
            </a:pPr>
            <a:r>
              <a:rPr lang="en-US" dirty="0"/>
              <a:t>Capital being blocked in the form of advance payment.</a:t>
            </a:r>
          </a:p>
          <a:p>
            <a:pPr>
              <a:defRPr/>
            </a:pPr>
            <a:r>
              <a:rPr lang="en-US" dirty="0"/>
              <a:t> </a:t>
            </a:r>
          </a:p>
          <a:p>
            <a:pPr>
              <a:defRPr/>
            </a:pPr>
            <a:endParaRPr lang="en-US" dirty="0"/>
          </a:p>
          <a:p>
            <a:pPr marL="285750" indent="-285750">
              <a:buFont typeface="Arial" pitchFamily="34" charset="0"/>
              <a:buChar char="•"/>
              <a:defRPr/>
            </a:pPr>
            <a:r>
              <a:rPr lang="en-US" dirty="0"/>
              <a:t>The seller does not intend to take risks on the buyer. </a:t>
            </a:r>
          </a:p>
          <a:p>
            <a:pPr marL="285750" indent="-285750">
              <a:buFont typeface="Arial" pitchFamily="34" charset="0"/>
              <a:buChar char="•"/>
              <a:defRPr/>
            </a:pPr>
            <a:r>
              <a:rPr lang="en-US" dirty="0"/>
              <a:t>The political or economic environment in the buyer‘s country may be unstable. </a:t>
            </a:r>
          </a:p>
          <a:p>
            <a:pPr marL="285750" indent="-285750">
              <a:buFont typeface="Arial" pitchFamily="34" charset="0"/>
              <a:buChar char="•"/>
              <a:defRPr/>
            </a:pPr>
            <a:r>
              <a:rPr lang="en-US" dirty="0"/>
              <a:t>The amount involved may be small and hence, the seller does not want to be bothered with formalities associated with other forms of payment. </a:t>
            </a:r>
          </a:p>
          <a:p>
            <a:pPr marL="285750" indent="-285750">
              <a:buFont typeface="Arial" pitchFamily="34" charset="0"/>
              <a:buChar char="•"/>
              <a:defRPr/>
            </a:pPr>
            <a:r>
              <a:rPr lang="en-US" dirty="0"/>
              <a:t>The seller may be in a position to dictate terms with the buyer and hence, wants to leverage the situation favorably. </a:t>
            </a:r>
          </a:p>
          <a:p>
            <a:pPr marL="285750" indent="-285750">
              <a:buFont typeface="Arial" pitchFamily="34" charset="0"/>
              <a:buChar char="•"/>
              <a:defRPr/>
            </a:pPr>
            <a:endParaRPr lang="en-US" dirty="0"/>
          </a:p>
          <a:p>
            <a:pPr>
              <a:defRPr/>
            </a:pP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9513" y="1584325"/>
            <a:ext cx="25812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524000"/>
            <a:ext cx="25892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6063" y="5729288"/>
            <a:ext cx="15859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63" y="5576888"/>
            <a:ext cx="1547812"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Slide Number Placeholder 3"/>
          <p:cNvSpPr>
            <a:spLocks noGrp="1"/>
          </p:cNvSpPr>
          <p:nvPr/>
        </p:nvSpPr>
        <p:spPr bwMode="auto">
          <a:xfrm>
            <a:off x="6707188" y="6040438"/>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fld id="{1B7DC7A3-9D6A-41E8-B55F-D643D429B6EA}" type="slidenum">
              <a:rPr lang="fr-FR" sz="1400">
                <a:latin typeface="Calibri" pitchFamily="34" charset="0"/>
                <a:ea typeface="MS Mincho" pitchFamily="49" charset="-128"/>
              </a:rPr>
              <a:pPr algn="r" eaLnBrk="0" hangingPunct="0"/>
              <a:t>15</a:t>
            </a:fld>
            <a:endParaRPr lang="fr-FR" sz="1400">
              <a:latin typeface="Calibri" pitchFamily="34" charset="0"/>
              <a:ea typeface="MS Mincho" pitchFamily="49" charset="-128"/>
            </a:endParaRPr>
          </a:p>
        </p:txBody>
      </p:sp>
      <p:sp>
        <p:nvSpPr>
          <p:cNvPr id="7" name="Text Box 2"/>
          <p:cNvSpPr txBox="1">
            <a:spLocks noChangeArrowheads="1"/>
          </p:cNvSpPr>
          <p:nvPr/>
        </p:nvSpPr>
        <p:spPr bwMode="auto">
          <a:xfrm>
            <a:off x="6249988"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Sellers Bank / Financial Institution</a:t>
            </a:r>
          </a:p>
          <a:p>
            <a:pPr>
              <a:defRPr/>
            </a:pPr>
            <a:r>
              <a:rPr lang="en-US" sz="1200" b="1" dirty="0">
                <a:latin typeface="Calibri" pitchFamily="34" charset="0"/>
                <a:cs typeface="Arial" pitchFamily="34" charset="0"/>
              </a:rPr>
              <a:t>(</a:t>
            </a:r>
            <a:r>
              <a:rPr lang="en-US" sz="1100" b="1" dirty="0">
                <a:latin typeface="Calibri" pitchFamily="34" charset="0"/>
                <a:cs typeface="Arial" pitchFamily="34" charset="0"/>
              </a:rPr>
              <a:t>Correspondent / Advising </a:t>
            </a:r>
            <a:r>
              <a:rPr lang="en-US" sz="1100" b="1" dirty="0" smtClean="0">
                <a:latin typeface="Calibri" pitchFamily="34" charset="0"/>
                <a:cs typeface="Arial" pitchFamily="34" charset="0"/>
              </a:rPr>
              <a:t>Bank in India)</a:t>
            </a:r>
            <a:endParaRPr lang="en-US"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8" name="Text Box 3"/>
          <p:cNvSpPr txBox="1">
            <a:spLocks noChangeArrowheads="1"/>
          </p:cNvSpPr>
          <p:nvPr/>
        </p:nvSpPr>
        <p:spPr bwMode="auto">
          <a:xfrm>
            <a:off x="525463" y="5257800"/>
            <a:ext cx="1547812"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100" b="1" dirty="0" smtClean="0">
                <a:latin typeface="Calibri" pitchFamily="34" charset="0"/>
                <a:cs typeface="Arial" pitchFamily="34" charset="0"/>
              </a:rPr>
              <a:t>Buyer</a:t>
            </a:r>
            <a:r>
              <a:rPr lang="en-AU" sz="1100" b="1" dirty="0">
                <a:latin typeface="Calibri" pitchFamily="34" charset="0"/>
                <a:cs typeface="Arial" pitchFamily="34" charset="0"/>
              </a:rPr>
              <a:t>/ </a:t>
            </a:r>
            <a:r>
              <a:rPr lang="en-AU" sz="1100" b="1" dirty="0" smtClean="0">
                <a:latin typeface="Calibri" pitchFamily="34" charset="0"/>
                <a:cs typeface="Arial" pitchFamily="34" charset="0"/>
              </a:rPr>
              <a:t>Importer in US</a:t>
            </a:r>
            <a:endParaRPr lang="en-AU"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grpSp>
        <p:nvGrpSpPr>
          <p:cNvPr id="9" name="Group 8"/>
          <p:cNvGrpSpPr>
            <a:grpSpLocks/>
          </p:cNvGrpSpPr>
          <p:nvPr/>
        </p:nvGrpSpPr>
        <p:grpSpPr bwMode="auto">
          <a:xfrm>
            <a:off x="2344738" y="5951538"/>
            <a:ext cx="4038600" cy="307975"/>
            <a:chOff x="1379" y="3610"/>
            <a:chExt cx="2544" cy="194"/>
          </a:xfrm>
        </p:grpSpPr>
        <p:sp>
          <p:nvSpPr>
            <p:cNvPr id="37925" name="Line 5"/>
            <p:cNvSpPr>
              <a:spLocks noChangeShapeType="1"/>
            </p:cNvSpPr>
            <p:nvPr/>
          </p:nvSpPr>
          <p:spPr bwMode="auto">
            <a:xfrm>
              <a:off x="1379" y="37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26" name="Text Box 6"/>
            <p:cNvSpPr txBox="1">
              <a:spLocks noChangeArrowheads="1"/>
            </p:cNvSpPr>
            <p:nvPr/>
          </p:nvSpPr>
          <p:spPr bwMode="auto">
            <a:xfrm>
              <a:off x="1781" y="3610"/>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 Raises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12" name="Group 11"/>
          <p:cNvGrpSpPr>
            <a:grpSpLocks/>
          </p:cNvGrpSpPr>
          <p:nvPr/>
        </p:nvGrpSpPr>
        <p:grpSpPr bwMode="auto">
          <a:xfrm>
            <a:off x="7713663" y="2819400"/>
            <a:ext cx="1276350" cy="2320925"/>
            <a:chOff x="4761" y="1585"/>
            <a:chExt cx="804" cy="1462"/>
          </a:xfrm>
        </p:grpSpPr>
        <p:sp>
          <p:nvSpPr>
            <p:cNvPr id="37923" name="Line 9"/>
            <p:cNvSpPr>
              <a:spLocks noChangeShapeType="1"/>
            </p:cNvSpPr>
            <p:nvPr/>
          </p:nvSpPr>
          <p:spPr bwMode="auto">
            <a:xfrm rot="10800000">
              <a:off x="4761" y="1585"/>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24" name="Text Box 10"/>
            <p:cNvSpPr txBox="1">
              <a:spLocks noChangeArrowheads="1"/>
            </p:cNvSpPr>
            <p:nvPr/>
          </p:nvSpPr>
          <p:spPr bwMode="auto">
            <a:xfrm>
              <a:off x="4830" y="1996"/>
              <a:ext cx="73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7.  Sends Invoice &amp; Trade Documents</a:t>
              </a:r>
              <a:endParaRPr lang="en-US" sz="1400" b="1">
                <a:latin typeface="Calibri" pitchFamily="34" charset="0"/>
                <a:ea typeface="MS Mincho" pitchFamily="49" charset="-128"/>
                <a:cs typeface="Arial" charset="0"/>
              </a:endParaRPr>
            </a:p>
          </p:txBody>
        </p:sp>
      </p:grpSp>
      <p:sp>
        <p:nvSpPr>
          <p:cNvPr id="15" name="Text Box 11"/>
          <p:cNvSpPr txBox="1">
            <a:spLocks noChangeArrowheads="1"/>
          </p:cNvSpPr>
          <p:nvPr/>
        </p:nvSpPr>
        <p:spPr bwMode="auto">
          <a:xfrm>
            <a:off x="304800"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Buyers Bank / Financial Institution</a:t>
            </a:r>
          </a:p>
          <a:p>
            <a:pPr>
              <a:defRPr/>
            </a:pPr>
            <a:r>
              <a:rPr lang="en-US" sz="1200" b="1" dirty="0">
                <a:latin typeface="Calibri" pitchFamily="34" charset="0"/>
                <a:cs typeface="Arial" pitchFamily="34" charset="0"/>
              </a:rPr>
              <a:t>(</a:t>
            </a:r>
            <a:r>
              <a:rPr lang="en-US" sz="1100" b="1" dirty="0">
                <a:latin typeface="Calibri" pitchFamily="34" charset="0"/>
                <a:cs typeface="Arial" pitchFamily="34" charset="0"/>
              </a:rPr>
              <a:t>Issuing </a:t>
            </a:r>
            <a:r>
              <a:rPr lang="en-US" sz="1100" b="1" dirty="0" smtClean="0">
                <a:latin typeface="Calibri" pitchFamily="34" charset="0"/>
                <a:cs typeface="Arial" pitchFamily="34" charset="0"/>
              </a:rPr>
              <a:t>Bank in US</a:t>
            </a:r>
            <a:r>
              <a:rPr lang="en-US" sz="1200" b="1" dirty="0" smtClean="0">
                <a:latin typeface="Calibri" pitchFamily="34" charset="0"/>
                <a:cs typeface="Arial" pitchFamily="34" charset="0"/>
              </a:rPr>
              <a:t>)</a:t>
            </a:r>
            <a:endParaRPr lang="en-US" sz="1200" b="1" dirty="0">
              <a:latin typeface="Calibri" pitchFamily="34" charset="0"/>
              <a:cs typeface="Arial" pitchFamily="34" charset="0"/>
            </a:endParaRPr>
          </a:p>
        </p:txBody>
      </p:sp>
      <p:grpSp>
        <p:nvGrpSpPr>
          <p:cNvPr id="16" name="Group 15"/>
          <p:cNvGrpSpPr>
            <a:grpSpLocks/>
          </p:cNvGrpSpPr>
          <p:nvPr/>
        </p:nvGrpSpPr>
        <p:grpSpPr bwMode="auto">
          <a:xfrm>
            <a:off x="2895600" y="1063625"/>
            <a:ext cx="2746375" cy="714375"/>
            <a:chOff x="1811" y="541"/>
            <a:chExt cx="1730" cy="450"/>
          </a:xfrm>
        </p:grpSpPr>
        <p:sp>
          <p:nvSpPr>
            <p:cNvPr id="37921" name="Line 13"/>
            <p:cNvSpPr>
              <a:spLocks noChangeShapeType="1"/>
            </p:cNvSpPr>
            <p:nvPr/>
          </p:nvSpPr>
          <p:spPr bwMode="auto">
            <a:xfrm rot="10800000">
              <a:off x="1811" y="986"/>
              <a:ext cx="173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22" name="Text Box 14"/>
            <p:cNvSpPr txBox="1">
              <a:spLocks noChangeArrowheads="1"/>
            </p:cNvSpPr>
            <p:nvPr/>
          </p:nvSpPr>
          <p:spPr bwMode="auto">
            <a:xfrm>
              <a:off x="2128" y="541"/>
              <a:ext cx="14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b="1">
                  <a:latin typeface="Calibri" pitchFamily="34" charset="0"/>
                  <a:ea typeface="MS Mincho" pitchFamily="49" charset="-128"/>
                  <a:cs typeface="Arial" charset="0"/>
                </a:rPr>
                <a:t>8. Forwards Invoice &amp; Trade Documents</a:t>
              </a:r>
              <a:r>
                <a:rPr lang="en-US" sz="1200" b="1">
                  <a:latin typeface="Calibri" pitchFamily="34" charset="0"/>
                  <a:ea typeface="MS Mincho" pitchFamily="49" charset="-128"/>
                  <a:cs typeface="Arial" charset="0"/>
                </a:rPr>
                <a:t> </a:t>
              </a:r>
            </a:p>
          </p:txBody>
        </p:sp>
      </p:grpSp>
      <p:grpSp>
        <p:nvGrpSpPr>
          <p:cNvPr id="19" name="Group 18"/>
          <p:cNvGrpSpPr>
            <a:grpSpLocks/>
          </p:cNvGrpSpPr>
          <p:nvPr/>
        </p:nvGrpSpPr>
        <p:grpSpPr bwMode="auto">
          <a:xfrm>
            <a:off x="153988" y="2901950"/>
            <a:ext cx="1168400" cy="2355850"/>
            <a:chOff x="0" y="1646"/>
            <a:chExt cx="735" cy="1484"/>
          </a:xfrm>
        </p:grpSpPr>
        <p:sp>
          <p:nvSpPr>
            <p:cNvPr id="37919" name="Line 16"/>
            <p:cNvSpPr>
              <a:spLocks noChangeShapeType="1"/>
            </p:cNvSpPr>
            <p:nvPr/>
          </p:nvSpPr>
          <p:spPr bwMode="auto">
            <a:xfrm>
              <a:off x="717" y="1646"/>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20" name="Text Box 17"/>
            <p:cNvSpPr txBox="1">
              <a:spLocks noChangeArrowheads="1"/>
            </p:cNvSpPr>
            <p:nvPr/>
          </p:nvSpPr>
          <p:spPr bwMode="auto">
            <a:xfrm>
              <a:off x="0" y="1980"/>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9. Buyer Receives Invoice &amp; Trade Documents</a:t>
              </a:r>
              <a:endParaRPr lang="en-US" sz="1400" b="1">
                <a:latin typeface="Calibri" pitchFamily="34" charset="0"/>
                <a:ea typeface="MS Mincho" pitchFamily="49" charset="-128"/>
                <a:cs typeface="Arial" charset="0"/>
              </a:endParaRPr>
            </a:p>
          </p:txBody>
        </p:sp>
      </p:grpSp>
      <p:grpSp>
        <p:nvGrpSpPr>
          <p:cNvPr id="22" name="Group 21"/>
          <p:cNvGrpSpPr>
            <a:grpSpLocks/>
          </p:cNvGrpSpPr>
          <p:nvPr/>
        </p:nvGrpSpPr>
        <p:grpSpPr bwMode="auto">
          <a:xfrm>
            <a:off x="3438525" y="1954213"/>
            <a:ext cx="2809875" cy="481012"/>
            <a:chOff x="1848" y="1102"/>
            <a:chExt cx="1770" cy="303"/>
          </a:xfrm>
        </p:grpSpPr>
        <p:sp>
          <p:nvSpPr>
            <p:cNvPr id="37917" name="Line 19"/>
            <p:cNvSpPr>
              <a:spLocks noChangeShapeType="1"/>
            </p:cNvSpPr>
            <p:nvPr/>
          </p:nvSpPr>
          <p:spPr bwMode="auto">
            <a:xfrm>
              <a:off x="1848" y="1400"/>
              <a:ext cx="177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18" name="Text Box 20"/>
            <p:cNvSpPr txBox="1">
              <a:spLocks noChangeArrowheads="1"/>
            </p:cNvSpPr>
            <p:nvPr/>
          </p:nvSpPr>
          <p:spPr bwMode="auto">
            <a:xfrm>
              <a:off x="2337" y="1102"/>
              <a:ext cx="9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4. Makes Payment</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25" name="Group 24"/>
          <p:cNvGrpSpPr>
            <a:grpSpLocks/>
          </p:cNvGrpSpPr>
          <p:nvPr/>
        </p:nvGrpSpPr>
        <p:grpSpPr bwMode="auto">
          <a:xfrm>
            <a:off x="2306638" y="5576888"/>
            <a:ext cx="4038600" cy="304800"/>
            <a:chOff x="1355" y="3374"/>
            <a:chExt cx="2544" cy="192"/>
          </a:xfrm>
        </p:grpSpPr>
        <p:sp>
          <p:nvSpPr>
            <p:cNvPr id="37915" name="Text Box 22"/>
            <p:cNvSpPr txBox="1">
              <a:spLocks noChangeArrowheads="1"/>
            </p:cNvSpPr>
            <p:nvPr/>
          </p:nvSpPr>
          <p:spPr bwMode="auto">
            <a:xfrm>
              <a:off x="1790" y="3374"/>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2. Confirms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7916" name="Line 23"/>
            <p:cNvSpPr>
              <a:spLocks noChangeShapeType="1"/>
            </p:cNvSpPr>
            <p:nvPr/>
          </p:nvSpPr>
          <p:spPr bwMode="auto">
            <a:xfrm rot="10800000">
              <a:off x="1355" y="3545"/>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8" name="Group 27"/>
          <p:cNvGrpSpPr>
            <a:grpSpLocks/>
          </p:cNvGrpSpPr>
          <p:nvPr/>
        </p:nvGrpSpPr>
        <p:grpSpPr bwMode="auto">
          <a:xfrm>
            <a:off x="2300288" y="5162550"/>
            <a:ext cx="4038600" cy="304800"/>
            <a:chOff x="1352" y="3113"/>
            <a:chExt cx="2544" cy="192"/>
          </a:xfrm>
        </p:grpSpPr>
        <p:sp>
          <p:nvSpPr>
            <p:cNvPr id="37913" name="Text Box 25"/>
            <p:cNvSpPr txBox="1">
              <a:spLocks noChangeArrowheads="1"/>
            </p:cNvSpPr>
            <p:nvPr/>
          </p:nvSpPr>
          <p:spPr bwMode="auto">
            <a:xfrm>
              <a:off x="1810" y="3113"/>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6. Ships the Goods</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7914" name="Line 26"/>
            <p:cNvSpPr>
              <a:spLocks noChangeShapeType="1"/>
            </p:cNvSpPr>
            <p:nvPr/>
          </p:nvSpPr>
          <p:spPr bwMode="auto">
            <a:xfrm rot="10800000">
              <a:off x="1352" y="32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1" name="Group 30"/>
          <p:cNvGrpSpPr>
            <a:grpSpLocks/>
          </p:cNvGrpSpPr>
          <p:nvPr/>
        </p:nvGrpSpPr>
        <p:grpSpPr bwMode="auto">
          <a:xfrm>
            <a:off x="5697538" y="2978150"/>
            <a:ext cx="1412875" cy="2355850"/>
            <a:chOff x="3492" y="1630"/>
            <a:chExt cx="889" cy="1484"/>
          </a:xfrm>
        </p:grpSpPr>
        <p:sp>
          <p:nvSpPr>
            <p:cNvPr id="37911" name="Text Box 28"/>
            <p:cNvSpPr txBox="1">
              <a:spLocks noChangeArrowheads="1"/>
            </p:cNvSpPr>
            <p:nvPr/>
          </p:nvSpPr>
          <p:spPr bwMode="auto">
            <a:xfrm>
              <a:off x="3492" y="1928"/>
              <a:ext cx="8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5. Makes Payment </a:t>
              </a:r>
              <a:endParaRPr lang="en-US" sz="1400" b="1">
                <a:latin typeface="Calibri" pitchFamily="34" charset="0"/>
                <a:ea typeface="MS Mincho" pitchFamily="49" charset="-128"/>
                <a:cs typeface="Arial" charset="0"/>
              </a:endParaRPr>
            </a:p>
          </p:txBody>
        </p:sp>
        <p:sp>
          <p:nvSpPr>
            <p:cNvPr id="37912" name="Line 29"/>
            <p:cNvSpPr>
              <a:spLocks noChangeShapeType="1"/>
            </p:cNvSpPr>
            <p:nvPr/>
          </p:nvSpPr>
          <p:spPr bwMode="auto">
            <a:xfrm>
              <a:off x="4374" y="1630"/>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4" name="Group 33"/>
          <p:cNvGrpSpPr>
            <a:grpSpLocks/>
          </p:cNvGrpSpPr>
          <p:nvPr/>
        </p:nvGrpSpPr>
        <p:grpSpPr bwMode="auto">
          <a:xfrm>
            <a:off x="1884363" y="2819400"/>
            <a:ext cx="1225550" cy="2320925"/>
            <a:chOff x="1089" y="1621"/>
            <a:chExt cx="772" cy="1462"/>
          </a:xfrm>
        </p:grpSpPr>
        <p:sp>
          <p:nvSpPr>
            <p:cNvPr id="37909" name="Text Box 31"/>
            <p:cNvSpPr txBox="1">
              <a:spLocks noChangeArrowheads="1"/>
            </p:cNvSpPr>
            <p:nvPr/>
          </p:nvSpPr>
          <p:spPr bwMode="auto">
            <a:xfrm>
              <a:off x="1126" y="2171"/>
              <a:ext cx="7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3. Makes Payment</a:t>
              </a:r>
              <a:endParaRPr lang="en-US" sz="1400" b="1">
                <a:latin typeface="Calibri" pitchFamily="34" charset="0"/>
                <a:ea typeface="MS Mincho" pitchFamily="49" charset="-128"/>
                <a:cs typeface="Arial" charset="0"/>
              </a:endParaRPr>
            </a:p>
          </p:txBody>
        </p:sp>
        <p:sp>
          <p:nvSpPr>
            <p:cNvPr id="37910" name="Line 32"/>
            <p:cNvSpPr>
              <a:spLocks noChangeShapeType="1"/>
            </p:cNvSpPr>
            <p:nvPr/>
          </p:nvSpPr>
          <p:spPr bwMode="auto">
            <a:xfrm rot="10800000">
              <a:off x="1089" y="1621"/>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7" name="Text Box 33"/>
          <p:cNvSpPr txBox="1">
            <a:spLocks noChangeArrowheads="1"/>
          </p:cNvSpPr>
          <p:nvPr/>
        </p:nvSpPr>
        <p:spPr bwMode="auto">
          <a:xfrm>
            <a:off x="6596063" y="5338763"/>
            <a:ext cx="1585912" cy="1084262"/>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200" b="1" dirty="0">
                <a:latin typeface="Calibri" pitchFamily="34" charset="0"/>
                <a:cs typeface="Arial" pitchFamily="34" charset="0"/>
              </a:rPr>
              <a:t>Seller / </a:t>
            </a:r>
            <a:r>
              <a:rPr lang="en-AU" sz="1200" b="1" dirty="0" smtClean="0">
                <a:latin typeface="Calibri" pitchFamily="34" charset="0"/>
                <a:cs typeface="Arial" pitchFamily="34" charset="0"/>
              </a:rPr>
              <a:t>Exporter in India</a:t>
            </a:r>
            <a:endParaRPr lang="en-AU" sz="12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38" name="Title 1"/>
          <p:cNvSpPr txBox="1">
            <a:spLocks/>
          </p:cNvSpPr>
          <p:nvPr/>
        </p:nvSpPr>
        <p:spPr bwMode="auto">
          <a:xfrm>
            <a:off x="152400" y="571500"/>
            <a:ext cx="7162800" cy="427038"/>
          </a:xfrm>
          <a:prstGeom prst="rect">
            <a:avLst/>
          </a:prstGeom>
          <a:noFill/>
          <a:ln w="9525">
            <a:noFill/>
            <a:miter lim="800000"/>
            <a:headEnd/>
            <a:tailEnd/>
          </a:ln>
        </p:spPr>
        <p:txBody>
          <a:bodyPr anchor="ctr"/>
          <a:lstStyle/>
          <a:p>
            <a:pPr eaLnBrk="0" hangingPunct="0">
              <a:defRPr/>
            </a:pPr>
            <a:r>
              <a:rPr lang="en-US" sz="2400" kern="0" dirty="0">
                <a:latin typeface="Calibri" pitchFamily="34" charset="0"/>
              </a:rPr>
              <a:t>Advance Payment Lifecycle </a:t>
            </a:r>
            <a:endParaRPr lang="en-US" sz="2400" b="1" kern="0" dirty="0">
              <a:latin typeface="Calibri"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1+#ppt_w/2"/>
                                          </p:val>
                                        </p:tav>
                                        <p:tav tm="100000">
                                          <p:val>
                                            <p:strVal val="#ppt_x"/>
                                          </p:val>
                                        </p:tav>
                                      </p:tavLst>
                                    </p:anim>
                                    <p:anim calcmode="lin" valueType="num">
                                      <p:cBhvr additive="base">
                                        <p:cTn id="3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ctrTitle"/>
          </p:nvPr>
        </p:nvSpPr>
        <p:spPr>
          <a:xfrm>
            <a:off x="685800" y="-533400"/>
            <a:ext cx="7772400" cy="1470025"/>
          </a:xfrm>
        </p:spPr>
        <p:txBody>
          <a:bodyPr/>
          <a:lstStyle/>
          <a:p>
            <a:pPr algn="ctr"/>
            <a:r>
              <a:rPr lang="en-US" smtClean="0"/>
              <a:t>Major Documents used in International Trade</a:t>
            </a:r>
          </a:p>
        </p:txBody>
      </p:sp>
      <p:sp>
        <p:nvSpPr>
          <p:cNvPr id="38915"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75FDF96-8D7C-4BDC-AE29-C380B152B417}" type="slidenum">
              <a:rPr lang="en-US" smtClean="0">
                <a:solidFill>
                  <a:srgbClr val="000000"/>
                </a:solidFill>
                <a:ea typeface="ＭＳ Ｐゴシック" pitchFamily="34" charset="-128"/>
              </a:rPr>
              <a:pPr/>
              <a:t>16</a:t>
            </a:fld>
            <a:endParaRPr lang="en-US" smtClean="0">
              <a:solidFill>
                <a:srgbClr val="000000"/>
              </a:solidFill>
              <a:ea typeface="ＭＳ Ｐゴシック" pitchFamily="34" charset="-128"/>
            </a:endParaRPr>
          </a:p>
        </p:txBody>
      </p:sp>
      <p:sp>
        <p:nvSpPr>
          <p:cNvPr id="38916" name="TextBox 2"/>
          <p:cNvSpPr txBox="1">
            <a:spLocks noChangeArrowheads="1"/>
          </p:cNvSpPr>
          <p:nvPr/>
        </p:nvSpPr>
        <p:spPr bwMode="auto">
          <a:xfrm>
            <a:off x="990600" y="1752600"/>
            <a:ext cx="51054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AutoNum type="arabicPeriod"/>
            </a:pPr>
            <a:r>
              <a:rPr lang="en-US"/>
              <a:t>Purchase Orders</a:t>
            </a:r>
          </a:p>
          <a:p>
            <a:pPr eaLnBrk="1" hangingPunct="1">
              <a:buFont typeface="Arial" charset="0"/>
              <a:buAutoNum type="arabicPeriod"/>
            </a:pPr>
            <a:r>
              <a:rPr lang="en-US"/>
              <a:t>Commercial Invoices</a:t>
            </a:r>
          </a:p>
          <a:p>
            <a:pPr eaLnBrk="1" hangingPunct="1">
              <a:buFont typeface="Arial" charset="0"/>
              <a:buAutoNum type="arabicPeriod"/>
            </a:pPr>
            <a:r>
              <a:rPr lang="en-US"/>
              <a:t>Packing/weight list</a:t>
            </a:r>
          </a:p>
          <a:p>
            <a:pPr eaLnBrk="1" hangingPunct="1">
              <a:buFont typeface="Arial" charset="0"/>
              <a:buAutoNum type="arabicPeriod"/>
            </a:pPr>
            <a:r>
              <a:rPr lang="en-US"/>
              <a:t>Certificate of Origin</a:t>
            </a:r>
          </a:p>
          <a:p>
            <a:pPr eaLnBrk="1" hangingPunct="1">
              <a:buFont typeface="Arial" charset="0"/>
              <a:buAutoNum type="arabicPeriod"/>
            </a:pPr>
            <a:r>
              <a:rPr lang="en-US"/>
              <a:t>Inspection/Analysis Certificates</a:t>
            </a:r>
          </a:p>
          <a:p>
            <a:pPr eaLnBrk="1" hangingPunct="1">
              <a:buFont typeface="Arial" charset="0"/>
              <a:buAutoNum type="arabicPeriod"/>
            </a:pPr>
            <a:r>
              <a:rPr lang="en-US"/>
              <a:t>Transport Documents</a:t>
            </a:r>
          </a:p>
          <a:p>
            <a:pPr eaLnBrk="1" hangingPunct="1">
              <a:buFont typeface="Arial" charset="0"/>
              <a:buAutoNum type="arabicPeriod"/>
            </a:pPr>
            <a:r>
              <a:rPr lang="en-US"/>
              <a:t>Drafts/Bill of Exchange</a:t>
            </a:r>
          </a:p>
          <a:p>
            <a:pPr eaLnBrk="1" hangingPunct="1">
              <a:buFont typeface="Arial" charset="0"/>
              <a:buAutoNum type="arabicPeriod"/>
            </a:pPr>
            <a:r>
              <a:rPr lang="en-US"/>
              <a:t>Insurance Documents</a:t>
            </a:r>
          </a:p>
          <a:p>
            <a:pPr eaLnBrk="1" hangingPunct="1">
              <a:buFont typeface="Arial" charset="0"/>
              <a:buAutoNum type="arabicPeriod"/>
            </a:pPr>
            <a:r>
              <a:rPr lang="en-US"/>
              <a:t>Others</a:t>
            </a:r>
          </a:p>
          <a:p>
            <a:pPr eaLnBrk="1" hangingPunct="1">
              <a:buFont typeface="Arial" charset="0"/>
              <a:buAutoNum type="arabicPeriod"/>
            </a:pP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ctrTitle"/>
          </p:nvPr>
        </p:nvSpPr>
        <p:spPr>
          <a:xfrm>
            <a:off x="685800" y="-533400"/>
            <a:ext cx="7772400" cy="1470025"/>
          </a:xfrm>
        </p:spPr>
        <p:txBody>
          <a:bodyPr/>
          <a:lstStyle/>
          <a:p>
            <a:pPr algn="ctr"/>
            <a:r>
              <a:rPr lang="en-US" smtClean="0"/>
              <a:t>Commercial Invoice</a:t>
            </a:r>
          </a:p>
        </p:txBody>
      </p:sp>
      <p:sp>
        <p:nvSpPr>
          <p:cNvPr id="39939"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EAE98F1-A4E7-43C0-81DF-2565A16A536B}" type="slidenum">
              <a:rPr lang="en-US" smtClean="0">
                <a:solidFill>
                  <a:srgbClr val="000000"/>
                </a:solidFill>
                <a:ea typeface="ＭＳ Ｐゴシック" pitchFamily="34" charset="-128"/>
              </a:rPr>
              <a:pPr/>
              <a:t>17</a:t>
            </a:fld>
            <a:endParaRPr lang="en-US" smtClean="0">
              <a:solidFill>
                <a:srgbClr val="000000"/>
              </a:solidFill>
              <a:ea typeface="ＭＳ Ｐゴシック" pitchFamily="34" charset="-128"/>
            </a:endParaRPr>
          </a:p>
        </p:txBody>
      </p:sp>
      <p:sp>
        <p:nvSpPr>
          <p:cNvPr id="2" name="TextBox 1"/>
          <p:cNvSpPr txBox="1"/>
          <p:nvPr/>
        </p:nvSpPr>
        <p:spPr>
          <a:xfrm>
            <a:off x="685800" y="1524000"/>
            <a:ext cx="7315200" cy="2586038"/>
          </a:xfrm>
          <a:prstGeom prst="rect">
            <a:avLst/>
          </a:prstGeom>
          <a:noFill/>
        </p:spPr>
        <p:txBody>
          <a:bodyPr>
            <a:spAutoFit/>
          </a:bodyPr>
          <a:lstStyle/>
          <a:p>
            <a:pPr marL="285750" indent="-285750">
              <a:buFont typeface="Arial" pitchFamily="34" charset="0"/>
              <a:buChar char="•"/>
              <a:defRPr/>
            </a:pPr>
            <a:r>
              <a:rPr lang="en-US" dirty="0"/>
              <a:t>Itemized account issued by the beneficiary and </a:t>
            </a:r>
          </a:p>
          <a:p>
            <a:pPr>
              <a:defRPr/>
            </a:pPr>
            <a:endParaRPr lang="en-US" dirty="0"/>
          </a:p>
          <a:p>
            <a:pPr marL="285750" indent="-285750">
              <a:buFont typeface="Arial" pitchFamily="34" charset="0"/>
              <a:buChar char="•"/>
              <a:defRPr/>
            </a:pPr>
            <a:r>
              <a:rPr lang="en-US" dirty="0"/>
              <a:t>addressed to the applicant, </a:t>
            </a:r>
          </a:p>
          <a:p>
            <a:pPr marL="285750" indent="-285750">
              <a:buFont typeface="Arial" pitchFamily="34" charset="0"/>
              <a:buChar char="•"/>
              <a:defRPr/>
            </a:pPr>
            <a:endParaRPr lang="en-US" dirty="0"/>
          </a:p>
          <a:p>
            <a:pPr marL="285750" indent="-285750">
              <a:buFont typeface="Arial" pitchFamily="34" charset="0"/>
              <a:buChar char="•"/>
              <a:defRPr/>
            </a:pPr>
            <a:r>
              <a:rPr lang="en-US" dirty="0"/>
              <a:t>must be supplied in the number of copies specified in the    	         letter of credit.</a:t>
            </a:r>
          </a:p>
          <a:p>
            <a:pPr marL="285750" indent="-285750">
              <a:buFont typeface="Arial" pitchFamily="34" charset="0"/>
              <a:buChar char="•"/>
              <a:defRPr/>
            </a:pPr>
            <a:endParaRPr lang="en-US" dirty="0"/>
          </a:p>
          <a:p>
            <a:pPr marL="285750" indent="-285750">
              <a:buFont typeface="Arial" pitchFamily="34" charset="0"/>
              <a:buChar char="•"/>
              <a:defRPr/>
            </a:pPr>
            <a:r>
              <a:rPr lang="en-US" dirty="0"/>
              <a:t>It need not be signed.</a:t>
            </a:r>
          </a:p>
          <a:p>
            <a:pPr marL="285750" indent="-285750">
              <a:buFont typeface="Arial" pitchFamily="34" charset="0"/>
              <a:buChar char="•"/>
              <a:defRPr/>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ctrTitle"/>
          </p:nvPr>
        </p:nvSpPr>
        <p:spPr>
          <a:xfrm>
            <a:off x="685800" y="-533400"/>
            <a:ext cx="7772400" cy="1470025"/>
          </a:xfrm>
        </p:spPr>
        <p:txBody>
          <a:bodyPr/>
          <a:lstStyle/>
          <a:p>
            <a:pPr algn="ctr"/>
            <a:r>
              <a:rPr lang="en-US" smtClean="0"/>
              <a:t>Commercial Invoice</a:t>
            </a:r>
          </a:p>
        </p:txBody>
      </p:sp>
      <p:sp>
        <p:nvSpPr>
          <p:cNvPr id="40963"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97D60CD-2EB6-4499-90DC-4DC71B5B2547}" type="slidenum">
              <a:rPr lang="en-US" smtClean="0">
                <a:solidFill>
                  <a:srgbClr val="000000"/>
                </a:solidFill>
                <a:ea typeface="ＭＳ Ｐゴシック" pitchFamily="34" charset="-128"/>
              </a:rPr>
              <a:pPr/>
              <a:t>18</a:t>
            </a:fld>
            <a:endParaRPr lang="en-US" smtClean="0">
              <a:solidFill>
                <a:srgbClr val="000000"/>
              </a:solidFill>
              <a:ea typeface="ＭＳ Ｐゴシック" pitchFamily="34" charset="-128"/>
            </a:endParaRPr>
          </a:p>
        </p:txBody>
      </p:sp>
      <p:pic>
        <p:nvPicPr>
          <p:cNvPr id="4096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538" y="1676400"/>
            <a:ext cx="867092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rot="20390835">
            <a:off x="3049831" y="3932892"/>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ctrTitle"/>
          </p:nvPr>
        </p:nvSpPr>
        <p:spPr>
          <a:xfrm>
            <a:off x="685800" y="-533400"/>
            <a:ext cx="7772400" cy="1470025"/>
          </a:xfrm>
        </p:spPr>
        <p:txBody>
          <a:bodyPr/>
          <a:lstStyle/>
          <a:p>
            <a:pPr algn="ctr"/>
            <a:r>
              <a:rPr lang="en-US" smtClean="0"/>
              <a:t>Packing List</a:t>
            </a:r>
          </a:p>
        </p:txBody>
      </p:sp>
      <p:sp>
        <p:nvSpPr>
          <p:cNvPr id="41987"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2646516-48CF-44C4-83B0-976B28D0B725}" type="slidenum">
              <a:rPr lang="en-US" smtClean="0">
                <a:solidFill>
                  <a:srgbClr val="000000"/>
                </a:solidFill>
                <a:ea typeface="ＭＳ Ｐゴシック" pitchFamily="34" charset="-128"/>
              </a:rPr>
              <a:pPr/>
              <a:t>19</a:t>
            </a:fld>
            <a:endParaRPr lang="en-US" smtClean="0">
              <a:solidFill>
                <a:srgbClr val="000000"/>
              </a:solidFill>
              <a:ea typeface="ＭＳ Ｐゴシック" pitchFamily="34" charset="-128"/>
            </a:endParaRPr>
          </a:p>
        </p:txBody>
      </p:sp>
      <p:sp>
        <p:nvSpPr>
          <p:cNvPr id="2" name="TextBox 1"/>
          <p:cNvSpPr txBox="1"/>
          <p:nvPr/>
        </p:nvSpPr>
        <p:spPr>
          <a:xfrm>
            <a:off x="457200" y="1524000"/>
            <a:ext cx="7696200" cy="2032000"/>
          </a:xfrm>
          <a:prstGeom prst="rect">
            <a:avLst/>
          </a:prstGeom>
          <a:noFill/>
        </p:spPr>
        <p:txBody>
          <a:bodyPr>
            <a:spAutoFit/>
          </a:bodyPr>
          <a:lstStyle/>
          <a:p>
            <a:pPr marL="285750" indent="-285750">
              <a:buFont typeface="Arial" pitchFamily="34" charset="0"/>
              <a:buChar char="•"/>
              <a:defRPr/>
            </a:pPr>
            <a:r>
              <a:rPr lang="en-US" dirty="0"/>
              <a:t>A packing list is usually requested by the buyer </a:t>
            </a:r>
          </a:p>
          <a:p>
            <a:pPr>
              <a:defRPr/>
            </a:pPr>
            <a:endParaRPr lang="en-US" dirty="0"/>
          </a:p>
          <a:p>
            <a:pPr marL="285750" indent="-285750">
              <a:buFont typeface="Arial" pitchFamily="34" charset="0"/>
              <a:buChar char="•"/>
              <a:defRPr/>
            </a:pPr>
            <a:r>
              <a:rPr lang="en-US" dirty="0"/>
              <a:t>To assist in identifying the contents of each package or container. </a:t>
            </a:r>
          </a:p>
          <a:p>
            <a:pPr>
              <a:defRPr/>
            </a:pPr>
            <a:endParaRPr lang="en-US" dirty="0"/>
          </a:p>
          <a:p>
            <a:pPr marL="285750" indent="-285750">
              <a:buFont typeface="Arial" pitchFamily="34" charset="0"/>
              <a:buChar char="•"/>
              <a:defRPr/>
            </a:pPr>
            <a:r>
              <a:rPr lang="en-US" dirty="0"/>
              <a:t>It must show the shipping marks and number of each package. </a:t>
            </a:r>
          </a:p>
          <a:p>
            <a:pPr>
              <a:defRPr/>
            </a:pPr>
            <a:endParaRPr lang="en-US" dirty="0"/>
          </a:p>
          <a:p>
            <a:pPr marL="285750" indent="-285750">
              <a:buFont typeface="Arial" pitchFamily="34" charset="0"/>
              <a:buChar char="•"/>
              <a:defRPr/>
            </a:pPr>
            <a:r>
              <a:rPr lang="en-US" dirty="0"/>
              <a:t>It is not usually required to be signed.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27"/>
          <p:cNvSpPr txBox="1">
            <a:spLocks noChangeArrowheads="1"/>
          </p:cNvSpPr>
          <p:nvPr/>
        </p:nvSpPr>
        <p:spPr bwMode="auto">
          <a:xfrm>
            <a:off x="533400" y="1371600"/>
            <a:ext cx="7543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457200" indent="-4572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buFont typeface="Arial" charset="0"/>
              <a:buAutoNum type="arabicPeriod"/>
            </a:pPr>
            <a:r>
              <a:rPr lang="en-US" sz="2000"/>
              <a:t>Trade Finance Basics</a:t>
            </a:r>
          </a:p>
          <a:p>
            <a:pPr>
              <a:buFont typeface="Arial" charset="0"/>
              <a:buAutoNum type="arabicPeriod"/>
            </a:pPr>
            <a:endParaRPr lang="en-US" sz="2000"/>
          </a:p>
          <a:p>
            <a:pPr>
              <a:buFont typeface="Arial" charset="0"/>
              <a:buAutoNum type="arabicPeriod"/>
            </a:pPr>
            <a:r>
              <a:rPr lang="en-US" sz="2000"/>
              <a:t>Trade Finance Lifecycle</a:t>
            </a:r>
          </a:p>
          <a:p>
            <a:pPr>
              <a:buFont typeface="Arial" charset="0"/>
              <a:buAutoNum type="arabicPeriod"/>
            </a:pPr>
            <a:endParaRPr lang="en-US" sz="2000"/>
          </a:p>
          <a:p>
            <a:pPr>
              <a:buFont typeface="Arial" charset="0"/>
              <a:buAutoNum type="arabicPeriod"/>
            </a:pPr>
            <a:r>
              <a:rPr lang="en-US" sz="2000"/>
              <a:t>Key Terminology</a:t>
            </a:r>
          </a:p>
          <a:p>
            <a:pPr>
              <a:buFont typeface="Arial" charset="0"/>
              <a:buAutoNum type="arabicPeriod"/>
            </a:pPr>
            <a:endParaRPr lang="en-US" sz="2000"/>
          </a:p>
          <a:p>
            <a:pPr>
              <a:buFont typeface="Arial" charset="0"/>
              <a:buAutoNum type="arabicPeriod"/>
            </a:pPr>
            <a:r>
              <a:rPr lang="en-US" sz="2000"/>
              <a:t>Trade Finance Products</a:t>
            </a:r>
          </a:p>
          <a:p>
            <a:pPr>
              <a:buFont typeface="Arial" charset="0"/>
              <a:buAutoNum type="arabicPeriod"/>
            </a:pPr>
            <a:endParaRPr lang="en-US" sz="2000"/>
          </a:p>
          <a:p>
            <a:pPr>
              <a:buFont typeface="Arial" charset="0"/>
              <a:buAutoNum type="arabicPeriod"/>
            </a:pPr>
            <a:r>
              <a:rPr lang="en-US" sz="2000"/>
              <a:t>Types of Trade Finance Documents</a:t>
            </a:r>
          </a:p>
          <a:p>
            <a:pPr>
              <a:lnSpc>
                <a:spcPct val="135000"/>
              </a:lnSpc>
            </a:pPr>
            <a:endParaRPr lang="en-US" altLang="ja-JP" sz="2000">
              <a:solidFill>
                <a:srgbClr val="000000"/>
              </a:solidFill>
              <a:latin typeface="Book Antiqua" pitchFamily="18" charset="0"/>
              <a:ea typeface="ＭＳ Ｐゴシック" pitchFamily="34" charset="-128"/>
              <a:cs typeface="Calibri" pitchFamily="34" charset="0"/>
            </a:endParaRPr>
          </a:p>
        </p:txBody>
      </p:sp>
      <p:sp>
        <p:nvSpPr>
          <p:cNvPr id="24579" name="Slide Number Placeholder 1"/>
          <p:cNvSpPr>
            <a:spLocks noGrp="1"/>
          </p:cNvSpPr>
          <p:nvPr>
            <p:ph type="sldNum" sz="quarter" idx="10"/>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Aft>
                <a:spcPct val="0"/>
              </a:spcAft>
            </a:pPr>
            <a:r>
              <a:rPr lang="en-US" altLang="ja-JP" smtClean="0">
                <a:solidFill>
                  <a:srgbClr val="000000"/>
                </a:solidFill>
                <a:ea typeface="ＭＳ Ｐゴシック" pitchFamily="34" charset="-128"/>
              </a:rPr>
              <a:t>- </a:t>
            </a:r>
            <a:fld id="{C3EF2292-217A-4994-8A03-3A8A11955975}" type="slidenum">
              <a:rPr lang="en-US" altLang="ja-JP" smtClean="0">
                <a:solidFill>
                  <a:srgbClr val="000000"/>
                </a:solidFill>
                <a:ea typeface="ＭＳ Ｐゴシック" pitchFamily="34" charset="-128"/>
              </a:rPr>
              <a:pPr fontAlgn="base">
                <a:spcAft>
                  <a:spcPct val="0"/>
                </a:spcAft>
              </a:pPr>
              <a:t>2</a:t>
            </a:fld>
            <a:r>
              <a:rPr lang="en-US" altLang="ja-JP" smtClean="0">
                <a:solidFill>
                  <a:srgbClr val="000000"/>
                </a:solidFill>
                <a:ea typeface="ＭＳ Ｐゴシック" pitchFamily="34" charset="-128"/>
              </a:rPr>
              <a:t> -</a:t>
            </a:r>
          </a:p>
        </p:txBody>
      </p:sp>
      <p:sp>
        <p:nvSpPr>
          <p:cNvPr id="24580" name="Title 1"/>
          <p:cNvSpPr>
            <a:spLocks noGrp="1"/>
          </p:cNvSpPr>
          <p:nvPr>
            <p:ph type="title" idx="4294967295"/>
          </p:nvPr>
        </p:nvSpPr>
        <p:spPr>
          <a:xfrm>
            <a:off x="152400" y="381000"/>
            <a:ext cx="8872538" cy="519113"/>
          </a:xfrm>
        </p:spPr>
        <p:txBody>
          <a:bodyPr/>
          <a:lstStyle/>
          <a:p>
            <a:r>
              <a:rPr lang="en-US" sz="2800" smtClean="0"/>
              <a:t>Agenda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ctrTitle"/>
          </p:nvPr>
        </p:nvSpPr>
        <p:spPr>
          <a:xfrm>
            <a:off x="685800" y="-533400"/>
            <a:ext cx="7772400" cy="1470025"/>
          </a:xfrm>
        </p:spPr>
        <p:txBody>
          <a:bodyPr/>
          <a:lstStyle/>
          <a:p>
            <a:pPr algn="ctr"/>
            <a:r>
              <a:rPr lang="en-US" smtClean="0"/>
              <a:t>Packing List</a:t>
            </a:r>
          </a:p>
        </p:txBody>
      </p:sp>
      <p:sp>
        <p:nvSpPr>
          <p:cNvPr id="43011"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3CD3041-B19C-47E5-8C56-F76FDE39090D}" type="slidenum">
              <a:rPr lang="en-US" smtClean="0">
                <a:solidFill>
                  <a:srgbClr val="000000"/>
                </a:solidFill>
                <a:ea typeface="ＭＳ Ｐゴシック" pitchFamily="34" charset="-128"/>
              </a:rPr>
              <a:pPr/>
              <a:t>20</a:t>
            </a:fld>
            <a:endParaRPr lang="en-US" smtClean="0">
              <a:solidFill>
                <a:srgbClr val="000000"/>
              </a:solidFill>
              <a:ea typeface="ＭＳ Ｐゴシック" pitchFamily="34" charset="-128"/>
            </a:endParaRPr>
          </a:p>
        </p:txBody>
      </p:sp>
      <p:pic>
        <p:nvPicPr>
          <p:cNvPr id="4301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6800"/>
            <a:ext cx="8001000"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rot="20390835">
            <a:off x="3049831" y="3932892"/>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ctrTitle"/>
          </p:nvPr>
        </p:nvSpPr>
        <p:spPr>
          <a:xfrm>
            <a:off x="685800" y="-533400"/>
            <a:ext cx="7772400" cy="1470025"/>
          </a:xfrm>
        </p:spPr>
        <p:txBody>
          <a:bodyPr/>
          <a:lstStyle/>
          <a:p>
            <a:pPr algn="ctr"/>
            <a:r>
              <a:rPr lang="en-US" smtClean="0"/>
              <a:t>Certificate of Origin</a:t>
            </a:r>
          </a:p>
        </p:txBody>
      </p:sp>
      <p:sp>
        <p:nvSpPr>
          <p:cNvPr id="44035"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152FAC5-37D0-4B7E-AFA4-8E4C7391E542}" type="slidenum">
              <a:rPr lang="en-US" smtClean="0">
                <a:solidFill>
                  <a:srgbClr val="000000"/>
                </a:solidFill>
                <a:ea typeface="ＭＳ Ｐゴシック" pitchFamily="34" charset="-128"/>
              </a:rPr>
              <a:pPr/>
              <a:t>21</a:t>
            </a:fld>
            <a:endParaRPr lang="en-US" smtClean="0">
              <a:solidFill>
                <a:srgbClr val="000000"/>
              </a:solidFill>
              <a:ea typeface="ＭＳ Ｐゴシック" pitchFamily="34" charset="-128"/>
            </a:endParaRPr>
          </a:p>
        </p:txBody>
      </p:sp>
      <p:sp>
        <p:nvSpPr>
          <p:cNvPr id="44036" name="TextBox 1"/>
          <p:cNvSpPr txBox="1">
            <a:spLocks noChangeArrowheads="1"/>
          </p:cNvSpPr>
          <p:nvPr/>
        </p:nvSpPr>
        <p:spPr bwMode="auto">
          <a:xfrm>
            <a:off x="838200" y="1371600"/>
            <a:ext cx="7620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Char char="•"/>
            </a:pPr>
            <a:r>
              <a:rPr lang="en-US"/>
              <a:t>Certifies as to the country of origin of the goods described.</a:t>
            </a:r>
          </a:p>
          <a:p>
            <a:pPr eaLnBrk="1" hangingPunct="1">
              <a:buFont typeface="Arial" charset="0"/>
              <a:buChar char="•"/>
            </a:pPr>
            <a:endParaRPr lang="en-US"/>
          </a:p>
          <a:p>
            <a:pPr eaLnBrk="1" hangingPunct="1">
              <a:buFont typeface="Arial" charset="0"/>
              <a:buChar char="•"/>
            </a:pPr>
            <a:r>
              <a:rPr lang="en-US"/>
              <a:t>Should comply with any stipulations in the letter of credit as to originating country.</a:t>
            </a:r>
          </a:p>
          <a:p>
            <a:pPr eaLnBrk="1" hangingPunct="1">
              <a:buFont typeface="Arial" charset="0"/>
              <a:buChar char="•"/>
            </a:pPr>
            <a:endParaRPr lang="en-US"/>
          </a:p>
          <a:p>
            <a:pPr eaLnBrk="1" hangingPunct="1">
              <a:buFont typeface="Arial" charset="0"/>
              <a:buChar char="•"/>
            </a:pPr>
            <a:r>
              <a:rPr lang="en-US"/>
              <a:t>Should comply with any stipulations in the letter of credit as to by whom the certificate is to be issued.</a:t>
            </a:r>
          </a:p>
          <a:p>
            <a:pPr eaLnBrk="1" hangingPunct="1">
              <a:buFont typeface="Arial" charset="0"/>
              <a:buChar char="•"/>
            </a:pPr>
            <a:endParaRPr lang="en-US"/>
          </a:p>
          <a:p>
            <a:pPr eaLnBrk="1" hangingPunct="1">
              <a:buFont typeface="Arial" charset="0"/>
              <a:buChar char="•"/>
            </a:pPr>
            <a:r>
              <a:rPr lang="en-US"/>
              <a:t>The certificate should be consistent with and identified with the other shipping documents by shipping marks and numbers.</a:t>
            </a:r>
          </a:p>
          <a:p>
            <a:pPr eaLnBrk="1" hangingPunct="1">
              <a:buFont typeface="Arial" charset="0"/>
              <a:buChar char="•"/>
            </a:pPr>
            <a:endParaRPr lang="en-US"/>
          </a:p>
          <a:p>
            <a:pPr eaLnBrk="1" hangingPunct="1">
              <a:buFont typeface="Arial" charset="0"/>
              <a:buChar char="•"/>
            </a:pPr>
            <a:r>
              <a:rPr lang="en-US"/>
              <a:t>The certificate must be signed.</a:t>
            </a:r>
          </a:p>
          <a:p>
            <a:pPr eaLnBrk="1" hangingPunct="1">
              <a:buFont typeface="Arial" charset="0"/>
              <a:buChar char="•"/>
            </a:pPr>
            <a:endParaRPr lang="en-US"/>
          </a:p>
          <a:p>
            <a:pPr eaLnBrk="1" hangingPunct="1">
              <a:buFont typeface="Arial" charset="0"/>
              <a:buChar char="•"/>
            </a:pP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ctrTitle"/>
          </p:nvPr>
        </p:nvSpPr>
        <p:spPr>
          <a:xfrm>
            <a:off x="685800" y="-533400"/>
            <a:ext cx="7772400" cy="1470025"/>
          </a:xfrm>
        </p:spPr>
        <p:txBody>
          <a:bodyPr/>
          <a:lstStyle/>
          <a:p>
            <a:pPr algn="ctr"/>
            <a:r>
              <a:rPr lang="en-US" smtClean="0"/>
              <a:t>Certificate of Origin</a:t>
            </a:r>
          </a:p>
        </p:txBody>
      </p:sp>
      <p:sp>
        <p:nvSpPr>
          <p:cNvPr id="45059"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0987FEC-D297-4B9E-96E2-B0EBD8BFF1DF}" type="slidenum">
              <a:rPr lang="en-US" smtClean="0">
                <a:solidFill>
                  <a:srgbClr val="000000"/>
                </a:solidFill>
                <a:ea typeface="ＭＳ Ｐゴシック" pitchFamily="34" charset="-128"/>
              </a:rPr>
              <a:pPr/>
              <a:t>22</a:t>
            </a:fld>
            <a:endParaRPr lang="en-US" smtClean="0">
              <a:solidFill>
                <a:srgbClr val="000000"/>
              </a:solidFill>
              <a:ea typeface="ＭＳ Ｐゴシック" pitchFamily="34" charset="-128"/>
            </a:endParaRPr>
          </a:p>
        </p:txBody>
      </p:sp>
      <p:pic>
        <p:nvPicPr>
          <p:cNvPr id="45060"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8013" y="990600"/>
            <a:ext cx="53879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rot="20390835">
            <a:off x="2821231" y="3043534"/>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ctrTitle"/>
          </p:nvPr>
        </p:nvSpPr>
        <p:spPr>
          <a:xfrm>
            <a:off x="685800" y="-533400"/>
            <a:ext cx="7772400" cy="1470025"/>
          </a:xfrm>
        </p:spPr>
        <p:txBody>
          <a:bodyPr/>
          <a:lstStyle/>
          <a:p>
            <a:pPr algn="ctr" eaLnBrk="1" hangingPunct="1"/>
            <a:r>
              <a:rPr lang="en-US" smtClean="0"/>
              <a:t>Inspection/Analysis Certificates</a:t>
            </a:r>
          </a:p>
        </p:txBody>
      </p:sp>
      <p:sp>
        <p:nvSpPr>
          <p:cNvPr id="46083"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BE455B7-D28F-4419-AC9E-8E33E945B47A}" type="slidenum">
              <a:rPr lang="en-US" smtClean="0">
                <a:solidFill>
                  <a:srgbClr val="000000"/>
                </a:solidFill>
                <a:ea typeface="ＭＳ Ｐゴシック" pitchFamily="34" charset="-128"/>
              </a:rPr>
              <a:pPr/>
              <a:t>23</a:t>
            </a:fld>
            <a:endParaRPr lang="en-US" smtClean="0">
              <a:solidFill>
                <a:srgbClr val="000000"/>
              </a:solidFill>
              <a:ea typeface="ＭＳ Ｐゴシック" pitchFamily="34" charset="-128"/>
            </a:endParaRPr>
          </a:p>
        </p:txBody>
      </p:sp>
      <p:sp>
        <p:nvSpPr>
          <p:cNvPr id="3" name="TextBox 2"/>
          <p:cNvSpPr txBox="1"/>
          <p:nvPr/>
        </p:nvSpPr>
        <p:spPr>
          <a:xfrm>
            <a:off x="533400" y="1524000"/>
            <a:ext cx="8077200" cy="2308225"/>
          </a:xfrm>
          <a:prstGeom prst="rect">
            <a:avLst/>
          </a:prstGeom>
          <a:noFill/>
        </p:spPr>
        <p:txBody>
          <a:bodyPr>
            <a:spAutoFit/>
          </a:bodyPr>
          <a:lstStyle/>
          <a:p>
            <a:pPr marL="285750" indent="-285750">
              <a:buFont typeface="Arial" pitchFamily="34" charset="0"/>
              <a:buChar char="•"/>
              <a:defRPr/>
            </a:pPr>
            <a:r>
              <a:rPr lang="en-US" dirty="0"/>
              <a:t>As a preventative measure against fraud.</a:t>
            </a:r>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r>
              <a:rPr lang="en-US" dirty="0"/>
              <a:t>Means of protecting the buyer against the possibility of receiving substandard or unwanted goods.</a:t>
            </a:r>
          </a:p>
          <a:p>
            <a:pPr marL="285750" indent="-285750">
              <a:buFont typeface="Arial" pitchFamily="34" charset="0"/>
              <a:buChar char="•"/>
              <a:defRPr/>
            </a:pPr>
            <a:endParaRPr lang="en-US" dirty="0"/>
          </a:p>
          <a:p>
            <a:pPr marL="285750" indent="-285750">
              <a:buFont typeface="Arial" pitchFamily="34" charset="0"/>
              <a:buChar char="•"/>
              <a:defRPr/>
            </a:pPr>
            <a:r>
              <a:rPr lang="en-US" dirty="0"/>
              <a:t>certificates indicate that the goods have been examined and found to be as</a:t>
            </a:r>
          </a:p>
          <a:p>
            <a:pPr>
              <a:defRPr/>
            </a:pPr>
            <a:r>
              <a:rPr lang="en-US" dirty="0"/>
              <a:t>     ordered.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2463" y="990600"/>
            <a:ext cx="529907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itle 1"/>
          <p:cNvSpPr>
            <a:spLocks noGrp="1"/>
          </p:cNvSpPr>
          <p:nvPr>
            <p:ph type="ctrTitle"/>
          </p:nvPr>
        </p:nvSpPr>
        <p:spPr>
          <a:xfrm>
            <a:off x="685800" y="-533400"/>
            <a:ext cx="7772400" cy="1470025"/>
          </a:xfrm>
        </p:spPr>
        <p:txBody>
          <a:bodyPr/>
          <a:lstStyle/>
          <a:p>
            <a:pPr algn="ctr" eaLnBrk="1" hangingPunct="1"/>
            <a:r>
              <a:rPr lang="en-US" smtClean="0"/>
              <a:t>Inspection Certificates</a:t>
            </a:r>
          </a:p>
        </p:txBody>
      </p:sp>
      <p:sp>
        <p:nvSpPr>
          <p:cNvPr id="47108"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8C4351F-A758-4B70-92D7-569D7FD80393}" type="slidenum">
              <a:rPr lang="en-US" smtClean="0">
                <a:solidFill>
                  <a:srgbClr val="000000"/>
                </a:solidFill>
                <a:ea typeface="ＭＳ Ｐゴシック" pitchFamily="34" charset="-128"/>
              </a:rPr>
              <a:pPr/>
              <a:t>24</a:t>
            </a:fld>
            <a:endParaRPr lang="en-US" smtClean="0">
              <a:solidFill>
                <a:srgbClr val="000000"/>
              </a:solidFill>
              <a:ea typeface="ＭＳ Ｐゴシック" pitchFamily="34" charset="-128"/>
            </a:endParaRPr>
          </a:p>
        </p:txBody>
      </p:sp>
      <p:sp>
        <p:nvSpPr>
          <p:cNvPr id="5" name="Rectangle 4"/>
          <p:cNvSpPr/>
          <p:nvPr/>
        </p:nvSpPr>
        <p:spPr>
          <a:xfrm rot="20390835">
            <a:off x="2973630" y="3399493"/>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ctrTitle"/>
          </p:nvPr>
        </p:nvSpPr>
        <p:spPr>
          <a:xfrm>
            <a:off x="685800" y="-533400"/>
            <a:ext cx="7772400" cy="1470025"/>
          </a:xfrm>
        </p:spPr>
        <p:txBody>
          <a:bodyPr/>
          <a:lstStyle/>
          <a:p>
            <a:pPr algn="ctr" eaLnBrk="1" hangingPunct="1"/>
            <a:r>
              <a:rPr lang="en-US" smtClean="0"/>
              <a:t>Analysis Certificates</a:t>
            </a:r>
          </a:p>
        </p:txBody>
      </p:sp>
      <p:sp>
        <p:nvSpPr>
          <p:cNvPr id="48131"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13630D7-976E-45FF-BE96-9A55952EACAA}" type="slidenum">
              <a:rPr lang="en-US" smtClean="0">
                <a:solidFill>
                  <a:srgbClr val="000000"/>
                </a:solidFill>
                <a:ea typeface="ＭＳ Ｐゴシック" pitchFamily="34" charset="-128"/>
              </a:rPr>
              <a:pPr/>
              <a:t>25</a:t>
            </a:fld>
            <a:endParaRPr lang="en-US" smtClean="0">
              <a:solidFill>
                <a:srgbClr val="000000"/>
              </a:solidFill>
              <a:ea typeface="ＭＳ Ｐゴシック" pitchFamily="34" charset="-128"/>
            </a:endParaRPr>
          </a:p>
        </p:txBody>
      </p:sp>
      <p:pic>
        <p:nvPicPr>
          <p:cNvPr id="4813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82663"/>
            <a:ext cx="4876800" cy="572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rot="20390835">
            <a:off x="3126031" y="3074014"/>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ctrTitle"/>
          </p:nvPr>
        </p:nvSpPr>
        <p:spPr>
          <a:xfrm>
            <a:off x="685800" y="-533400"/>
            <a:ext cx="7772400" cy="1470025"/>
          </a:xfrm>
        </p:spPr>
        <p:txBody>
          <a:bodyPr/>
          <a:lstStyle/>
          <a:p>
            <a:pPr algn="ctr" eaLnBrk="1" hangingPunct="1"/>
            <a:r>
              <a:rPr lang="en-US" smtClean="0"/>
              <a:t>Transport Documents</a:t>
            </a:r>
          </a:p>
        </p:txBody>
      </p:sp>
      <p:sp>
        <p:nvSpPr>
          <p:cNvPr id="49155"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69BBF41-DC79-49A8-B7DA-8592BC32A02A}" type="slidenum">
              <a:rPr lang="en-US" smtClean="0">
                <a:solidFill>
                  <a:srgbClr val="000000"/>
                </a:solidFill>
                <a:ea typeface="ＭＳ Ｐゴシック" pitchFamily="34" charset="-128"/>
              </a:rPr>
              <a:pPr/>
              <a:t>26</a:t>
            </a:fld>
            <a:endParaRPr lang="en-US" smtClean="0">
              <a:solidFill>
                <a:srgbClr val="000000"/>
              </a:solidFill>
              <a:ea typeface="ＭＳ Ｐゴシック" pitchFamily="34" charset="-128"/>
            </a:endParaRPr>
          </a:p>
        </p:txBody>
      </p:sp>
      <p:sp>
        <p:nvSpPr>
          <p:cNvPr id="49156" name="TextBox 1"/>
          <p:cNvSpPr txBox="1">
            <a:spLocks noChangeArrowheads="1"/>
          </p:cNvSpPr>
          <p:nvPr/>
        </p:nvSpPr>
        <p:spPr bwMode="auto">
          <a:xfrm>
            <a:off x="1219200" y="1524000"/>
            <a:ext cx="67818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Char char="•"/>
            </a:pPr>
            <a:r>
              <a:rPr lang="en-US"/>
              <a:t>Classified according to mode of transportation:</a:t>
            </a:r>
          </a:p>
          <a:p>
            <a:pPr eaLnBrk="1" hangingPunct="1">
              <a:buFont typeface="Arial" charset="0"/>
              <a:buChar char="•"/>
            </a:pPr>
            <a:endParaRPr lang="en-US"/>
          </a:p>
          <a:p>
            <a:pPr eaLnBrk="1" hangingPunct="1">
              <a:buFont typeface="Arial" charset="0"/>
              <a:buChar char="•"/>
            </a:pPr>
            <a:r>
              <a:rPr lang="en-US"/>
              <a:t>Ocean – Marine/Ocean Bill of Lading (B/L), Seaway B/L, House Bill of Lading, Charter Party B/L</a:t>
            </a:r>
          </a:p>
          <a:p>
            <a:pPr eaLnBrk="1" hangingPunct="1">
              <a:buFont typeface="Arial" charset="0"/>
              <a:buChar char="•"/>
            </a:pPr>
            <a:endParaRPr lang="en-US"/>
          </a:p>
          <a:p>
            <a:pPr eaLnBrk="1" hangingPunct="1">
              <a:buFont typeface="Arial" charset="0"/>
              <a:buChar char="•"/>
            </a:pPr>
            <a:r>
              <a:rPr lang="en-US"/>
              <a:t>Air – Airway Bill, House Airway Bill</a:t>
            </a:r>
          </a:p>
          <a:p>
            <a:pPr eaLnBrk="1" hangingPunct="1">
              <a:buFont typeface="Arial" charset="0"/>
              <a:buChar char="•"/>
            </a:pPr>
            <a:endParaRPr lang="en-US"/>
          </a:p>
          <a:p>
            <a:pPr eaLnBrk="1" hangingPunct="1">
              <a:buFont typeface="Arial" charset="0"/>
              <a:buChar char="•"/>
            </a:pPr>
            <a:r>
              <a:rPr lang="en-US"/>
              <a:t>Road Transport – Truck B/L, CMR</a:t>
            </a:r>
          </a:p>
          <a:p>
            <a:pPr eaLnBrk="1" hangingPunct="1">
              <a:buFont typeface="Arial" charset="0"/>
              <a:buChar char="•"/>
            </a:pPr>
            <a:endParaRPr lang="en-US"/>
          </a:p>
          <a:p>
            <a:pPr eaLnBrk="1" hangingPunct="1">
              <a:buFont typeface="Arial" charset="0"/>
              <a:buChar char="•"/>
            </a:pPr>
            <a:r>
              <a:rPr lang="en-US"/>
              <a:t>Others – Rail Receipt, Courier Receipt, Multimodal B/L, Forwarders Cargo Receipt (FCR).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ctrTitle"/>
          </p:nvPr>
        </p:nvSpPr>
        <p:spPr>
          <a:xfrm>
            <a:off x="685800" y="-533400"/>
            <a:ext cx="7772400" cy="1470025"/>
          </a:xfrm>
        </p:spPr>
        <p:txBody>
          <a:bodyPr/>
          <a:lstStyle/>
          <a:p>
            <a:pPr algn="ctr" eaLnBrk="1" hangingPunct="1"/>
            <a:r>
              <a:rPr lang="en-US" smtClean="0"/>
              <a:t>Transport Documents – Bill of lading</a:t>
            </a:r>
          </a:p>
        </p:txBody>
      </p:sp>
      <p:sp>
        <p:nvSpPr>
          <p:cNvPr id="50179"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24C984A-AA24-4235-95BD-57A4CB99F6BE}" type="slidenum">
              <a:rPr lang="en-US" smtClean="0">
                <a:solidFill>
                  <a:srgbClr val="000000"/>
                </a:solidFill>
                <a:ea typeface="ＭＳ Ｐゴシック" pitchFamily="34" charset="-128"/>
              </a:rPr>
              <a:pPr/>
              <a:t>27</a:t>
            </a:fld>
            <a:endParaRPr lang="en-US" smtClean="0">
              <a:solidFill>
                <a:srgbClr val="000000"/>
              </a:solidFill>
              <a:ea typeface="ＭＳ Ｐゴシック" pitchFamily="34" charset="-128"/>
            </a:endParaRPr>
          </a:p>
        </p:txBody>
      </p:sp>
      <p:sp>
        <p:nvSpPr>
          <p:cNvPr id="5" name="Rectangle 4"/>
          <p:cNvSpPr/>
          <p:nvPr/>
        </p:nvSpPr>
        <p:spPr>
          <a:xfrm rot="20390835">
            <a:off x="3248561" y="4923493"/>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grpSp>
        <p:nvGrpSpPr>
          <p:cNvPr id="50181" name="Group 2"/>
          <p:cNvGrpSpPr>
            <a:grpSpLocks/>
          </p:cNvGrpSpPr>
          <p:nvPr/>
        </p:nvGrpSpPr>
        <p:grpSpPr bwMode="auto">
          <a:xfrm>
            <a:off x="2143125" y="990600"/>
            <a:ext cx="4857750" cy="6248400"/>
            <a:chOff x="2143125" y="990600"/>
            <a:chExt cx="4857750" cy="6248400"/>
          </a:xfrm>
        </p:grpSpPr>
        <p:pic>
          <p:nvPicPr>
            <p:cNvPr id="5018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990600"/>
              <a:ext cx="485775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Rectangle 1"/>
            <p:cNvSpPr>
              <a:spLocks noChangeArrowheads="1"/>
            </p:cNvSpPr>
            <p:nvPr/>
          </p:nvSpPr>
          <p:spPr bwMode="auto">
            <a:xfrm>
              <a:off x="2971800" y="3581400"/>
              <a:ext cx="3200400" cy="457200"/>
            </a:xfrm>
            <a:prstGeom prst="rect">
              <a:avLst/>
            </a:prstGeom>
            <a:solidFill>
              <a:schemeClr val="bg1"/>
            </a:solidFill>
            <a:ln w="15875" algn="ctr">
              <a:solidFill>
                <a:schemeClr val="bg1"/>
              </a:solidFill>
              <a:round/>
              <a:headEnd/>
              <a:tailEnd/>
            </a:ln>
          </p:spPr>
          <p:txBody>
            <a:bodyPr wrap="none" anchor="ctr"/>
            <a:lstStyle/>
            <a:p>
              <a:pPr marL="171450" indent="-171450" algn="ctr" eaLnBrk="0" hangingPunct="0">
                <a:spcBef>
                  <a:spcPct val="50000"/>
                </a:spcBef>
                <a:buFontTx/>
                <a:buChar char="•"/>
              </a:pPr>
              <a:endParaRPr lang="en-US" sz="1000" b="1">
                <a:ea typeface="ＭＳ Ｐゴシック" pitchFamily="34" charset="-128"/>
              </a:endParaRPr>
            </a:p>
          </p:txBody>
        </p:sp>
      </p:grpSp>
      <p:sp>
        <p:nvSpPr>
          <p:cNvPr id="8" name="Rectangle 7"/>
          <p:cNvSpPr/>
          <p:nvPr/>
        </p:nvSpPr>
        <p:spPr>
          <a:xfrm rot="20390835">
            <a:off x="3049831" y="3247091"/>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ctrTitle"/>
          </p:nvPr>
        </p:nvSpPr>
        <p:spPr>
          <a:xfrm>
            <a:off x="685800" y="-533400"/>
            <a:ext cx="7772400" cy="1470025"/>
          </a:xfrm>
        </p:spPr>
        <p:txBody>
          <a:bodyPr/>
          <a:lstStyle/>
          <a:p>
            <a:pPr algn="ctr" eaLnBrk="1" hangingPunct="1"/>
            <a:r>
              <a:rPr lang="en-US" smtClean="0"/>
              <a:t>Transport Documents – Airway bill</a:t>
            </a:r>
          </a:p>
        </p:txBody>
      </p:sp>
      <p:sp>
        <p:nvSpPr>
          <p:cNvPr id="51203"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23BE057-2AF5-4879-9499-B929ED6EF5A8}" type="slidenum">
              <a:rPr lang="en-US" smtClean="0">
                <a:solidFill>
                  <a:srgbClr val="000000"/>
                </a:solidFill>
                <a:ea typeface="ＭＳ Ｐゴシック" pitchFamily="34" charset="-128"/>
              </a:rPr>
              <a:pPr/>
              <a:t>28</a:t>
            </a:fld>
            <a:endParaRPr lang="en-US" smtClean="0">
              <a:solidFill>
                <a:srgbClr val="000000"/>
              </a:solidFill>
              <a:ea typeface="ＭＳ Ｐゴシック" pitchFamily="34" charset="-128"/>
            </a:endParaRPr>
          </a:p>
        </p:txBody>
      </p:sp>
      <p:pic>
        <p:nvPicPr>
          <p:cNvPr id="5120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7888" y="990600"/>
            <a:ext cx="484822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rot="20390835">
            <a:off x="3049831" y="3323293"/>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ctrTitle"/>
          </p:nvPr>
        </p:nvSpPr>
        <p:spPr>
          <a:xfrm>
            <a:off x="685800" y="-533400"/>
            <a:ext cx="7772400" cy="1470025"/>
          </a:xfrm>
        </p:spPr>
        <p:txBody>
          <a:bodyPr/>
          <a:lstStyle/>
          <a:p>
            <a:pPr algn="ctr" eaLnBrk="1" hangingPunct="1"/>
            <a:r>
              <a:rPr lang="en-US" smtClean="0"/>
              <a:t>Transport Documents – Truck Consignment Note</a:t>
            </a:r>
          </a:p>
        </p:txBody>
      </p:sp>
      <p:sp>
        <p:nvSpPr>
          <p:cNvPr id="52227"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BB1984F-F906-4017-9476-FDC6967E2CAA}" type="slidenum">
              <a:rPr lang="en-US" smtClean="0">
                <a:solidFill>
                  <a:srgbClr val="000000"/>
                </a:solidFill>
                <a:ea typeface="ＭＳ Ｐゴシック" pitchFamily="34" charset="-128"/>
              </a:rPr>
              <a:pPr/>
              <a:t>29</a:t>
            </a:fld>
            <a:endParaRPr lang="en-US" smtClean="0">
              <a:solidFill>
                <a:srgbClr val="000000"/>
              </a:solidFill>
              <a:ea typeface="ＭＳ Ｐゴシック" pitchFamily="34" charset="-128"/>
            </a:endParaRPr>
          </a:p>
        </p:txBody>
      </p:sp>
      <p:pic>
        <p:nvPicPr>
          <p:cNvPr id="5222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74725"/>
            <a:ext cx="4859338" cy="588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rot="20390835">
            <a:off x="3049831" y="3170893"/>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57200"/>
            <a:ext cx="7696200" cy="762000"/>
          </a:xfrm>
        </p:spPr>
        <p:txBody>
          <a:bodyPr rtlCol="0">
            <a:normAutofit fontScale="90000"/>
          </a:bodyPr>
          <a:lstStyle/>
          <a:p>
            <a:pPr fontAlgn="auto">
              <a:spcAft>
                <a:spcPts val="0"/>
              </a:spcAft>
              <a:defRPr/>
            </a:pPr>
            <a:r>
              <a:rPr lang="en-US" sz="2700" dirty="0" smtClean="0"/>
              <a:t/>
            </a:r>
            <a:br>
              <a:rPr lang="en-US" sz="2700" dirty="0" smtClean="0"/>
            </a:br>
            <a:r>
              <a:rPr lang="en-US" sz="2700" dirty="0" smtClean="0"/>
              <a:t/>
            </a:r>
            <a:br>
              <a:rPr lang="en-US" sz="2700" dirty="0" smtClean="0"/>
            </a:br>
            <a:r>
              <a:rPr lang="en-US" sz="2700" dirty="0" smtClean="0"/>
              <a:t/>
            </a:r>
            <a:br>
              <a:rPr lang="en-US" sz="2700" dirty="0" smtClean="0"/>
            </a:br>
            <a:r>
              <a:rPr lang="en-US" sz="2700" dirty="0" smtClean="0"/>
              <a:t/>
            </a:r>
            <a:br>
              <a:rPr lang="en-US" sz="2700" dirty="0" smtClean="0"/>
            </a:br>
            <a:r>
              <a:rPr lang="en-US" sz="2700" dirty="0"/>
              <a:t/>
            </a:r>
            <a:br>
              <a:rPr lang="en-US" sz="2700" dirty="0"/>
            </a:br>
            <a:r>
              <a:rPr lang="en-US" sz="2700" dirty="0" smtClean="0"/>
              <a:t/>
            </a:r>
            <a:br>
              <a:rPr lang="en-US" sz="2700" dirty="0" smtClean="0"/>
            </a:br>
            <a:r>
              <a:rPr lang="en-US" sz="2700" dirty="0"/>
              <a:t/>
            </a:r>
            <a:br>
              <a:rPr lang="en-US" sz="2700" dirty="0"/>
            </a:br>
            <a:r>
              <a:rPr lang="en-US" sz="2700" dirty="0" smtClean="0"/>
              <a:t/>
            </a:r>
            <a:br>
              <a:rPr lang="en-US" sz="2700" dirty="0" smtClean="0"/>
            </a:br>
            <a:r>
              <a:rPr lang="en-US" sz="2700" dirty="0"/>
              <a:t/>
            </a:r>
            <a:br>
              <a:rPr lang="en-US" sz="2700" dirty="0"/>
            </a:br>
            <a:r>
              <a:rPr lang="en-US" sz="2700" dirty="0" smtClean="0"/>
              <a:t/>
            </a:r>
            <a:br>
              <a:rPr lang="en-US" sz="2700" dirty="0" smtClean="0"/>
            </a:br>
            <a:r>
              <a:rPr lang="en-US" sz="2700" dirty="0"/>
              <a:t/>
            </a:r>
            <a:br>
              <a:rPr lang="en-US" sz="2700" dirty="0"/>
            </a:br>
            <a:r>
              <a:rPr lang="en-US" sz="2700" dirty="0" smtClean="0"/>
              <a:t>History of international trade -Important happenings: </a:t>
            </a:r>
            <a:r>
              <a:rPr lang="en-US" dirty="0" smtClean="0"/>
              <a:t/>
            </a:r>
            <a:br>
              <a:rPr lang="en-US" dirty="0" smtClean="0"/>
            </a:br>
            <a:endParaRPr lang="en-US" dirty="0" smtClean="0"/>
          </a:p>
        </p:txBody>
      </p:sp>
      <p:sp>
        <p:nvSpPr>
          <p:cNvPr id="6" name="TextBox 5"/>
          <p:cNvSpPr txBox="1"/>
          <p:nvPr/>
        </p:nvSpPr>
        <p:spPr>
          <a:xfrm>
            <a:off x="685800" y="1066800"/>
            <a:ext cx="8001000" cy="7416800"/>
          </a:xfrm>
          <a:prstGeom prst="rect">
            <a:avLst/>
          </a:prstGeom>
          <a:noFill/>
        </p:spPr>
        <p:txBody>
          <a:bodyPr>
            <a:spAutoFit/>
          </a:bodyPr>
          <a:lstStyle/>
          <a:p>
            <a:pPr marL="171450" indent="-171450" fontAlgn="auto">
              <a:spcBef>
                <a:spcPts val="0"/>
              </a:spcBef>
              <a:spcAft>
                <a:spcPts val="0"/>
              </a:spcAft>
              <a:buFont typeface="Arial" pitchFamily="34" charset="0"/>
              <a:buChar char="•"/>
              <a:defRPr/>
            </a:pPr>
            <a:r>
              <a:rPr lang="en-US" sz="1400" dirty="0">
                <a:latin typeface="+mn-lt"/>
              </a:rPr>
              <a:t>According to </a:t>
            </a:r>
            <a:r>
              <a:rPr lang="en-US" sz="1400" dirty="0" err="1">
                <a:latin typeface="+mn-lt"/>
              </a:rPr>
              <a:t>Periplus</a:t>
            </a:r>
            <a:r>
              <a:rPr lang="en-US" sz="1400" dirty="0">
                <a:latin typeface="+mn-lt"/>
              </a:rPr>
              <a:t> Maris </a:t>
            </a:r>
            <a:r>
              <a:rPr lang="en-US" sz="1400" dirty="0" err="1">
                <a:latin typeface="+mn-lt"/>
              </a:rPr>
              <a:t>Erythraei</a:t>
            </a:r>
            <a:r>
              <a:rPr lang="en-US" sz="1400" dirty="0">
                <a:latin typeface="+mn-lt"/>
              </a:rPr>
              <a:t>, which is a Greek travel manuscript, written in the 1st century CE, there used to be extensive trade between Romans and the Indians.</a:t>
            </a:r>
          </a:p>
          <a:p>
            <a:pPr marL="171450" indent="-171450" fontAlgn="auto">
              <a:spcBef>
                <a:spcPts val="0"/>
              </a:spcBef>
              <a:spcAft>
                <a:spcPts val="0"/>
              </a:spcAft>
              <a:buFont typeface="Arial" pitchFamily="34" charset="0"/>
              <a:buChar char="•"/>
              <a:defRPr/>
            </a:pPr>
            <a:endParaRPr lang="en-US" sz="1400" dirty="0">
              <a:latin typeface="+mn-lt"/>
            </a:endParaRPr>
          </a:p>
          <a:p>
            <a:pPr marL="171450" indent="-171450" fontAlgn="auto">
              <a:spcBef>
                <a:spcPts val="0"/>
              </a:spcBef>
              <a:spcAft>
                <a:spcPts val="0"/>
              </a:spcAft>
              <a:buFont typeface="Arial" pitchFamily="34" charset="0"/>
              <a:buChar char="•"/>
              <a:defRPr/>
            </a:pPr>
            <a:r>
              <a:rPr lang="en-US" sz="1400" dirty="0"/>
              <a:t>The Song Dynasty created the first paper printed money and supported Brocade workshops . Aden, </a:t>
            </a:r>
            <a:r>
              <a:rPr lang="en-US" sz="1400" dirty="0" err="1"/>
              <a:t>Siraf</a:t>
            </a:r>
            <a:r>
              <a:rPr lang="en-US" sz="1400" dirty="0"/>
              <a:t>, Damietta and Alexandria were used as ports through, which the </a:t>
            </a:r>
            <a:r>
              <a:rPr lang="en-US" sz="1400" dirty="0" err="1"/>
              <a:t>Abassids</a:t>
            </a:r>
            <a:r>
              <a:rPr lang="en-US" sz="1400" dirty="0"/>
              <a:t> entered China and India.</a:t>
            </a:r>
          </a:p>
          <a:p>
            <a:pPr marL="171450" indent="-171450" fontAlgn="auto">
              <a:spcBef>
                <a:spcPts val="0"/>
              </a:spcBef>
              <a:spcAft>
                <a:spcPts val="0"/>
              </a:spcAft>
              <a:buFont typeface="Arial" pitchFamily="34" charset="0"/>
              <a:buChar char="•"/>
              <a:defRPr/>
            </a:pPr>
            <a:endParaRPr lang="en-US" sz="1400" dirty="0">
              <a:latin typeface="+mn-lt"/>
            </a:endParaRPr>
          </a:p>
          <a:p>
            <a:pPr marL="171450" indent="-171450" fontAlgn="auto">
              <a:spcBef>
                <a:spcPts val="0"/>
              </a:spcBef>
              <a:spcAft>
                <a:spcPts val="0"/>
              </a:spcAft>
              <a:buFont typeface="Arial" pitchFamily="34" charset="0"/>
              <a:buChar char="•"/>
              <a:defRPr/>
            </a:pPr>
            <a:r>
              <a:rPr lang="en-US" sz="1400" dirty="0"/>
              <a:t>Market rights as well as trading privileges were secured by Hanseatic League in England for goods in the year 1157.</a:t>
            </a:r>
          </a:p>
          <a:p>
            <a:pPr marL="171450" indent="-171450" fontAlgn="auto">
              <a:spcBef>
                <a:spcPts val="0"/>
              </a:spcBef>
              <a:spcAft>
                <a:spcPts val="0"/>
              </a:spcAft>
              <a:buFont typeface="Arial" pitchFamily="34" charset="0"/>
              <a:buChar char="•"/>
              <a:defRPr/>
            </a:pPr>
            <a:endParaRPr lang="en-US" sz="1400" dirty="0"/>
          </a:p>
          <a:p>
            <a:pPr marL="171450" indent="-171450" fontAlgn="auto">
              <a:spcBef>
                <a:spcPts val="0"/>
              </a:spcBef>
              <a:spcAft>
                <a:spcPts val="0"/>
              </a:spcAft>
              <a:buFont typeface="Arial" pitchFamily="34" charset="0"/>
              <a:buChar char="•"/>
              <a:defRPr/>
            </a:pPr>
            <a:r>
              <a:rPr lang="en-US" sz="1400" dirty="0"/>
              <a:t>Foreign trade licenses were introduced by Japan to prevent piracy and smuggling in the year 1592.</a:t>
            </a:r>
          </a:p>
          <a:p>
            <a:pPr marL="171450" indent="-171450" fontAlgn="auto">
              <a:spcBef>
                <a:spcPts val="0"/>
              </a:spcBef>
              <a:spcAft>
                <a:spcPts val="0"/>
              </a:spcAft>
              <a:buFont typeface="Arial" pitchFamily="34" charset="0"/>
              <a:buChar char="•"/>
              <a:defRPr/>
            </a:pPr>
            <a:endParaRPr lang="en-US" sz="1400" dirty="0"/>
          </a:p>
          <a:p>
            <a:pPr marL="171450" indent="-171450" fontAlgn="auto">
              <a:spcBef>
                <a:spcPts val="0"/>
              </a:spcBef>
              <a:spcAft>
                <a:spcPts val="0"/>
              </a:spcAft>
              <a:buFont typeface="Arial" pitchFamily="34" charset="0"/>
              <a:buChar char="•"/>
              <a:defRPr/>
            </a:pPr>
            <a:r>
              <a:rPr lang="en-US" sz="1400" dirty="0"/>
              <a:t>Dutch East India Company is established in the year 1602. The company declares bankruptcy in 1799 because of a rise in competition in free trade. </a:t>
            </a:r>
          </a:p>
          <a:p>
            <a:pPr marL="171450" indent="-171450" fontAlgn="auto">
              <a:spcBef>
                <a:spcPts val="0"/>
              </a:spcBef>
              <a:spcAft>
                <a:spcPts val="0"/>
              </a:spcAft>
              <a:buFont typeface="Arial" pitchFamily="34" charset="0"/>
              <a:buChar char="•"/>
              <a:defRPr/>
            </a:pPr>
            <a:endParaRPr lang="en-US" sz="1400" dirty="0"/>
          </a:p>
          <a:p>
            <a:pPr marL="171450" indent="-171450" fontAlgn="auto">
              <a:spcBef>
                <a:spcPts val="0"/>
              </a:spcBef>
              <a:spcAft>
                <a:spcPts val="0"/>
              </a:spcAft>
              <a:buFont typeface="Arial" pitchFamily="34" charset="0"/>
              <a:buChar char="•"/>
              <a:defRPr/>
            </a:pPr>
            <a:r>
              <a:rPr lang="en-US" sz="1400" dirty="0"/>
              <a:t>During the reign of Napoleon III, the Free Trade Agreement(year-1860) was struck between France and Britain.</a:t>
            </a:r>
          </a:p>
          <a:p>
            <a:pPr marL="171450" indent="-171450" fontAlgn="auto">
              <a:spcBef>
                <a:spcPts val="0"/>
              </a:spcBef>
              <a:spcAft>
                <a:spcPts val="0"/>
              </a:spcAft>
              <a:buFont typeface="Arial" pitchFamily="34" charset="0"/>
              <a:buChar char="•"/>
              <a:defRPr/>
            </a:pPr>
            <a:endParaRPr lang="en-US" sz="1400" dirty="0"/>
          </a:p>
          <a:p>
            <a:pPr marL="171450" indent="-171450" fontAlgn="auto">
              <a:spcBef>
                <a:spcPts val="0"/>
              </a:spcBef>
              <a:spcAft>
                <a:spcPts val="0"/>
              </a:spcAft>
              <a:buFont typeface="Arial" pitchFamily="34" charset="0"/>
              <a:buChar char="•"/>
              <a:defRPr/>
            </a:pPr>
            <a:r>
              <a:rPr lang="en-US" sz="1400" dirty="0"/>
              <a:t>In 1947, as many as 23 nations give their consent to the implementation of GATT (General Agreement On Tariffs And Trade).</a:t>
            </a:r>
          </a:p>
          <a:p>
            <a:pPr marL="171450" indent="-171450" fontAlgn="auto">
              <a:spcBef>
                <a:spcPts val="0"/>
              </a:spcBef>
              <a:spcAft>
                <a:spcPts val="0"/>
              </a:spcAft>
              <a:buFont typeface="Arial" pitchFamily="34" charset="0"/>
              <a:buChar char="•"/>
              <a:defRPr/>
            </a:pPr>
            <a:endParaRPr lang="en-US" sz="1400" dirty="0"/>
          </a:p>
          <a:p>
            <a:pPr marL="285750" indent="-285750" fontAlgn="auto">
              <a:spcBef>
                <a:spcPts val="0"/>
              </a:spcBef>
              <a:spcAft>
                <a:spcPts val="0"/>
              </a:spcAft>
              <a:buFont typeface="Arial" pitchFamily="34" charset="0"/>
              <a:buChar char="•"/>
              <a:defRPr/>
            </a:pPr>
            <a:r>
              <a:rPr lang="en-US" sz="1400" dirty="0"/>
              <a:t>NAFTA was formed on 1st January, 1994.</a:t>
            </a:r>
          </a:p>
          <a:p>
            <a:pPr marL="285750" indent="-285750" fontAlgn="auto">
              <a:spcBef>
                <a:spcPts val="0"/>
              </a:spcBef>
              <a:spcAft>
                <a:spcPts val="0"/>
              </a:spcAft>
              <a:buFont typeface="Arial" pitchFamily="34" charset="0"/>
              <a:buChar char="•"/>
              <a:defRPr/>
            </a:pPr>
            <a:endParaRPr lang="en-US" sz="1400" dirty="0"/>
          </a:p>
          <a:p>
            <a:pPr marL="285750" indent="-285750" fontAlgn="auto">
              <a:spcBef>
                <a:spcPts val="0"/>
              </a:spcBef>
              <a:spcAft>
                <a:spcPts val="0"/>
              </a:spcAft>
              <a:buFont typeface="Arial" pitchFamily="34" charset="0"/>
              <a:buChar char="•"/>
              <a:defRPr/>
            </a:pPr>
            <a:r>
              <a:rPr lang="en-US" sz="1400" dirty="0"/>
              <a:t>On 1st January, 1995, the World Trade Organization or the WTO came into being to promote free trade between various nations.</a:t>
            </a:r>
          </a:p>
          <a:p>
            <a:pPr marL="171450" indent="-171450" fontAlgn="auto">
              <a:spcBef>
                <a:spcPts val="0"/>
              </a:spcBef>
              <a:spcAft>
                <a:spcPts val="0"/>
              </a:spcAft>
              <a:buFont typeface="Arial" pitchFamily="34" charset="0"/>
              <a:buChar char="•"/>
              <a:defRPr/>
            </a:pPr>
            <a:endParaRPr lang="en-US" sz="1600" dirty="0"/>
          </a:p>
          <a:p>
            <a:pPr marL="171450" indent="-171450" fontAlgn="auto">
              <a:spcBef>
                <a:spcPts val="0"/>
              </a:spcBef>
              <a:spcAft>
                <a:spcPts val="0"/>
              </a:spcAft>
              <a:buFont typeface="Arial" pitchFamily="34" charset="0"/>
              <a:buChar char="•"/>
              <a:defRPr/>
            </a:pPr>
            <a:endParaRPr lang="en-US" sz="1600" dirty="0"/>
          </a:p>
          <a:p>
            <a:pPr marL="171450" indent="-171450" fontAlgn="auto">
              <a:spcBef>
                <a:spcPts val="0"/>
              </a:spcBef>
              <a:spcAft>
                <a:spcPts val="0"/>
              </a:spcAft>
              <a:buFont typeface="Arial" pitchFamily="34" charset="0"/>
              <a:buChar char="•"/>
              <a:defRPr/>
            </a:pPr>
            <a:endParaRPr lang="en-US" sz="1600" dirty="0"/>
          </a:p>
          <a:p>
            <a:pPr marL="171450" indent="-171450" fontAlgn="auto">
              <a:spcBef>
                <a:spcPts val="0"/>
              </a:spcBef>
              <a:spcAft>
                <a:spcPts val="0"/>
              </a:spcAft>
              <a:buFont typeface="Arial" pitchFamily="34" charset="0"/>
              <a:buChar char="•"/>
              <a:defRPr/>
            </a:pPr>
            <a:endParaRPr lang="en-US" sz="1600" dirty="0"/>
          </a:p>
          <a:p>
            <a:pPr marL="171450" indent="-171450" fontAlgn="auto">
              <a:spcBef>
                <a:spcPts val="0"/>
              </a:spcBef>
              <a:spcAft>
                <a:spcPts val="0"/>
              </a:spcAft>
              <a:buFont typeface="Arial" pitchFamily="34" charset="0"/>
              <a:buChar char="•"/>
              <a:defRPr/>
            </a:pPr>
            <a:endParaRPr lang="en-US" sz="1600" dirty="0">
              <a:latin typeface="+mn-lt"/>
            </a:endParaRPr>
          </a:p>
          <a:p>
            <a:pPr fontAlgn="auto">
              <a:spcBef>
                <a:spcPts val="0"/>
              </a:spcBef>
              <a:spcAft>
                <a:spcPts val="0"/>
              </a:spcAft>
              <a:defRPr/>
            </a:pPr>
            <a:endParaRPr lang="en-US" sz="1600" dirty="0">
              <a:latin typeface="+mn-lt"/>
            </a:endParaRPr>
          </a:p>
          <a:p>
            <a:pPr fontAlgn="auto">
              <a:spcBef>
                <a:spcPts val="0"/>
              </a:spcBef>
              <a:spcAft>
                <a:spcPts val="0"/>
              </a:spcAft>
              <a:defRPr/>
            </a:pPr>
            <a:endParaRPr lang="en-US" sz="1600" dirty="0">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ctrTitle"/>
          </p:nvPr>
        </p:nvSpPr>
        <p:spPr>
          <a:xfrm>
            <a:off x="685800" y="-533400"/>
            <a:ext cx="7772400" cy="1470025"/>
          </a:xfrm>
        </p:spPr>
        <p:txBody>
          <a:bodyPr/>
          <a:lstStyle/>
          <a:p>
            <a:pPr algn="ctr"/>
            <a:r>
              <a:rPr lang="en-US" smtClean="0"/>
              <a:t>Courier Receipt </a:t>
            </a:r>
          </a:p>
        </p:txBody>
      </p:sp>
      <p:sp>
        <p:nvSpPr>
          <p:cNvPr id="53251"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7569A485-9B7D-4C7F-8DA1-8535698017B0}" type="slidenum">
              <a:rPr lang="en-US" smtClean="0">
                <a:solidFill>
                  <a:srgbClr val="000000"/>
                </a:solidFill>
                <a:ea typeface="ＭＳ Ｐゴシック" pitchFamily="34" charset="-128"/>
              </a:rPr>
              <a:pPr/>
              <a:t>30</a:t>
            </a:fld>
            <a:endParaRPr lang="en-US" smtClean="0">
              <a:solidFill>
                <a:srgbClr val="000000"/>
              </a:solidFill>
              <a:ea typeface="ＭＳ Ｐゴシック" pitchFamily="34" charset="-128"/>
            </a:endParaRPr>
          </a:p>
        </p:txBody>
      </p:sp>
      <p:pic>
        <p:nvPicPr>
          <p:cNvPr id="5325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0238" y="1519238"/>
            <a:ext cx="5343525" cy="495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rot="20390835">
            <a:off x="3049831" y="3551893"/>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ctrTitle"/>
          </p:nvPr>
        </p:nvSpPr>
        <p:spPr>
          <a:xfrm>
            <a:off x="685800" y="-533400"/>
            <a:ext cx="7772400" cy="1470025"/>
          </a:xfrm>
        </p:spPr>
        <p:txBody>
          <a:bodyPr/>
          <a:lstStyle/>
          <a:p>
            <a:pPr algn="ctr" eaLnBrk="1" hangingPunct="1"/>
            <a:r>
              <a:rPr lang="en-US" smtClean="0"/>
              <a:t>Drafts/Bill of Exchange</a:t>
            </a:r>
          </a:p>
        </p:txBody>
      </p:sp>
      <p:sp>
        <p:nvSpPr>
          <p:cNvPr id="54275"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7FE50A5-0C02-4BF3-8A75-BB0843ADD768}" type="slidenum">
              <a:rPr lang="en-US" smtClean="0">
                <a:solidFill>
                  <a:srgbClr val="000000"/>
                </a:solidFill>
                <a:ea typeface="ＭＳ Ｐゴシック" pitchFamily="34" charset="-128"/>
              </a:rPr>
              <a:pPr/>
              <a:t>31</a:t>
            </a:fld>
            <a:endParaRPr lang="en-US" smtClean="0">
              <a:solidFill>
                <a:srgbClr val="000000"/>
              </a:solidFill>
              <a:ea typeface="ＭＳ Ｐゴシック" pitchFamily="34" charset="-128"/>
            </a:endParaRPr>
          </a:p>
        </p:txBody>
      </p:sp>
      <p:sp>
        <p:nvSpPr>
          <p:cNvPr id="2" name="TextBox 1"/>
          <p:cNvSpPr txBox="1"/>
          <p:nvPr/>
        </p:nvSpPr>
        <p:spPr>
          <a:xfrm>
            <a:off x="685800" y="1371600"/>
            <a:ext cx="7696200" cy="4800600"/>
          </a:xfrm>
          <a:prstGeom prst="rect">
            <a:avLst/>
          </a:prstGeom>
          <a:noFill/>
        </p:spPr>
        <p:txBody>
          <a:bodyPr>
            <a:spAutoFit/>
          </a:bodyPr>
          <a:lstStyle/>
          <a:p>
            <a:pPr marL="285750" indent="-285750">
              <a:buFont typeface="Arial" pitchFamily="34" charset="0"/>
              <a:buChar char="•"/>
              <a:defRPr/>
            </a:pPr>
            <a:r>
              <a:rPr lang="en-US" dirty="0"/>
              <a:t>Legally enforceable instrument</a:t>
            </a:r>
          </a:p>
          <a:p>
            <a:pPr marL="285750" indent="-285750">
              <a:buFont typeface="Arial" pitchFamily="34" charset="0"/>
              <a:buChar char="•"/>
              <a:defRPr/>
            </a:pPr>
            <a:endParaRPr lang="en-US" dirty="0"/>
          </a:p>
          <a:p>
            <a:pPr marL="285750" indent="-285750">
              <a:buFont typeface="Arial" pitchFamily="34" charset="0"/>
              <a:buChar char="•"/>
              <a:defRPr/>
            </a:pPr>
            <a:r>
              <a:rPr lang="en-US" dirty="0"/>
              <a:t>Formal evidence of debt under a letter of credit.</a:t>
            </a:r>
          </a:p>
          <a:p>
            <a:pPr marL="285750" indent="-285750">
              <a:buFont typeface="Arial" pitchFamily="34" charset="0"/>
              <a:buChar char="•"/>
              <a:defRPr/>
            </a:pPr>
            <a:endParaRPr lang="en-US" dirty="0"/>
          </a:p>
          <a:p>
            <a:pPr marL="285750" indent="-285750">
              <a:buFont typeface="Arial" pitchFamily="34" charset="0"/>
              <a:buChar char="•"/>
              <a:defRPr/>
            </a:pPr>
            <a:r>
              <a:rPr lang="en-US" dirty="0"/>
              <a:t>Drafts drawn at sight are payable by the </a:t>
            </a:r>
            <a:r>
              <a:rPr lang="en-US" dirty="0" err="1"/>
              <a:t>drawee</a:t>
            </a:r>
            <a:r>
              <a:rPr lang="en-US" dirty="0"/>
              <a:t> on presentation.</a:t>
            </a:r>
          </a:p>
          <a:p>
            <a:pPr marL="285750" indent="-285750">
              <a:buFont typeface="Arial" pitchFamily="34" charset="0"/>
              <a:buChar char="•"/>
              <a:defRPr/>
            </a:pPr>
            <a:endParaRPr lang="en-US" dirty="0"/>
          </a:p>
          <a:p>
            <a:pPr marL="285750" indent="-285750">
              <a:buFont typeface="Arial" pitchFamily="34" charset="0"/>
              <a:buChar char="•"/>
              <a:defRPr/>
            </a:pPr>
            <a:r>
              <a:rPr lang="en-US" dirty="0"/>
              <a:t>Term (</a:t>
            </a:r>
            <a:r>
              <a:rPr lang="en-US" dirty="0" err="1"/>
              <a:t>usance</a:t>
            </a:r>
            <a:r>
              <a:rPr lang="en-US" dirty="0"/>
              <a:t>) drafts, after acceptance by the </a:t>
            </a:r>
            <a:r>
              <a:rPr lang="en-US" dirty="0" err="1"/>
              <a:t>drawee</a:t>
            </a:r>
            <a:r>
              <a:rPr lang="en-US" dirty="0"/>
              <a:t>, are payable on their indicated due date.</a:t>
            </a:r>
          </a:p>
          <a:p>
            <a:pPr marL="285750" indent="-285750">
              <a:buFont typeface="Arial" pitchFamily="34" charset="0"/>
              <a:buChar char="•"/>
              <a:defRPr/>
            </a:pPr>
            <a:endParaRPr lang="en-US" dirty="0"/>
          </a:p>
          <a:p>
            <a:pPr marL="285750" indent="-285750">
              <a:buFont typeface="Arial" pitchFamily="34" charset="0"/>
              <a:buChar char="•"/>
              <a:defRPr/>
            </a:pPr>
            <a:r>
              <a:rPr lang="en-US" dirty="0"/>
              <a:t>Drafts must be drawn and signed by the beneficiary of the letter of credit.</a:t>
            </a:r>
          </a:p>
          <a:p>
            <a:pPr marL="285750" indent="-285750">
              <a:buFont typeface="Arial" pitchFamily="34" charset="0"/>
              <a:buChar char="•"/>
              <a:defRPr/>
            </a:pPr>
            <a:endParaRPr lang="en-US" dirty="0"/>
          </a:p>
          <a:p>
            <a:pPr marL="285750" indent="-285750">
              <a:buFont typeface="Arial" pitchFamily="34" charset="0"/>
              <a:buChar char="•"/>
              <a:defRPr/>
            </a:pPr>
            <a:r>
              <a:rPr lang="en-US" dirty="0"/>
              <a:t>The terms of the draft must be expressed in accordance with the tenor shown in the letter of credit;</a:t>
            </a:r>
          </a:p>
          <a:p>
            <a:pPr>
              <a:defRPr/>
            </a:pPr>
            <a:r>
              <a:rPr lang="en-US" dirty="0"/>
              <a:t>     e.g., at sight or at a stated number of days after B/L or Shipment Date</a:t>
            </a:r>
          </a:p>
          <a:p>
            <a:pPr>
              <a:defRPr/>
            </a:pPr>
            <a:endParaRPr lang="en-US" dirty="0"/>
          </a:p>
          <a:p>
            <a:pPr marL="285750" indent="-285750">
              <a:buFont typeface="Arial" pitchFamily="34" charset="0"/>
              <a:buChar char="•"/>
              <a:defRPr/>
            </a:pPr>
            <a:r>
              <a:rPr lang="en-US" dirty="0"/>
              <a:t>Draft should never be drawn on the applicant in case of LC.</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88" y="2141538"/>
            <a:ext cx="5559425" cy="307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B6173"/>
                  </a:outerShdw>
                </a:effectLst>
              </a14:hiddenEffects>
            </a:ext>
          </a:extLst>
        </p:spPr>
      </p:pic>
      <p:sp>
        <p:nvSpPr>
          <p:cNvPr id="55299" name="Title 1"/>
          <p:cNvSpPr>
            <a:spLocks noGrp="1"/>
          </p:cNvSpPr>
          <p:nvPr>
            <p:ph type="ctrTitle"/>
          </p:nvPr>
        </p:nvSpPr>
        <p:spPr>
          <a:xfrm>
            <a:off x="685800" y="-533400"/>
            <a:ext cx="7772400" cy="1470025"/>
          </a:xfrm>
        </p:spPr>
        <p:txBody>
          <a:bodyPr/>
          <a:lstStyle/>
          <a:p>
            <a:pPr algn="ctr" eaLnBrk="1" hangingPunct="1"/>
            <a:r>
              <a:rPr lang="en-US" smtClean="0"/>
              <a:t>Drafts/Bill of Exchange</a:t>
            </a:r>
          </a:p>
        </p:txBody>
      </p:sp>
      <p:sp>
        <p:nvSpPr>
          <p:cNvPr id="55300"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24AF75D-3239-4C88-9AA7-11F26BFFE8ED}" type="slidenum">
              <a:rPr lang="en-US" smtClean="0">
                <a:solidFill>
                  <a:srgbClr val="000000"/>
                </a:solidFill>
                <a:ea typeface="ＭＳ Ｐゴシック" pitchFamily="34" charset="-128"/>
              </a:rPr>
              <a:pPr/>
              <a:t>32</a:t>
            </a:fld>
            <a:endParaRPr lang="en-US" smtClean="0">
              <a:solidFill>
                <a:srgbClr val="000000"/>
              </a:solidFill>
              <a:ea typeface="ＭＳ Ｐゴシック" pitchFamily="34" charset="-128"/>
            </a:endParaRPr>
          </a:p>
        </p:txBody>
      </p:sp>
      <p:sp>
        <p:nvSpPr>
          <p:cNvPr id="5" name="Rectangle 4"/>
          <p:cNvSpPr/>
          <p:nvPr/>
        </p:nvSpPr>
        <p:spPr>
          <a:xfrm rot="20390835">
            <a:off x="3087931" y="3170893"/>
            <a:ext cx="2646879" cy="923330"/>
          </a:xfrm>
          <a:prstGeom prst="rect">
            <a:avLst/>
          </a:prstGeom>
          <a:noFill/>
        </p:spPr>
        <p:txBody>
          <a:bodyPr wrap="none">
            <a:spAutoFit/>
          </a:bodyPr>
          <a:lstStyle/>
          <a:p>
            <a:pPr algn="ctr">
              <a:defRPr/>
            </a:pPr>
            <a:r>
              <a:rPr lang="en-US" sz="5400" b="1" dirty="0">
                <a:ln w="17780" cmpd="sng">
                  <a:solidFill>
                    <a:schemeClr val="tx1"/>
                  </a:solidFill>
                  <a:prstDash val="solid"/>
                  <a:miter lim="800000"/>
                </a:ln>
                <a:solidFill>
                  <a:srgbClr val="777777"/>
                </a:solidFill>
                <a:effectLst>
                  <a:outerShdw blurRad="50800" algn="tl" rotWithShape="0">
                    <a:srgbClr val="000000"/>
                  </a:outerShdw>
                </a:effectLst>
              </a:rPr>
              <a:t>Sample</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ctrTitle"/>
          </p:nvPr>
        </p:nvSpPr>
        <p:spPr>
          <a:xfrm>
            <a:off x="685800" y="-533400"/>
            <a:ext cx="7772400" cy="1470025"/>
          </a:xfrm>
        </p:spPr>
        <p:txBody>
          <a:bodyPr/>
          <a:lstStyle/>
          <a:p>
            <a:pPr algn="ctr" eaLnBrk="1" hangingPunct="1"/>
            <a:r>
              <a:rPr lang="en-US" smtClean="0"/>
              <a:t>Insurance Documents</a:t>
            </a:r>
          </a:p>
        </p:txBody>
      </p:sp>
      <p:sp>
        <p:nvSpPr>
          <p:cNvPr id="56323"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570A3DB-0540-4259-867A-E5CFC8C94F1B}" type="slidenum">
              <a:rPr lang="en-US" smtClean="0">
                <a:solidFill>
                  <a:srgbClr val="000000"/>
                </a:solidFill>
                <a:ea typeface="ＭＳ Ｐゴシック" pitchFamily="34" charset="-128"/>
              </a:rPr>
              <a:pPr/>
              <a:t>33</a:t>
            </a:fld>
            <a:endParaRPr lang="en-US" smtClean="0">
              <a:solidFill>
                <a:srgbClr val="000000"/>
              </a:solidFill>
              <a:ea typeface="ＭＳ Ｐゴシック" pitchFamily="34" charset="-128"/>
            </a:endParaRPr>
          </a:p>
        </p:txBody>
      </p:sp>
      <p:sp>
        <p:nvSpPr>
          <p:cNvPr id="2" name="TextBox 1"/>
          <p:cNvSpPr txBox="1"/>
          <p:nvPr/>
        </p:nvSpPr>
        <p:spPr>
          <a:xfrm>
            <a:off x="533400" y="1371600"/>
            <a:ext cx="8382000" cy="3139321"/>
          </a:xfrm>
          <a:prstGeom prst="rect">
            <a:avLst/>
          </a:prstGeom>
          <a:noFill/>
        </p:spPr>
        <p:txBody>
          <a:bodyPr>
            <a:spAutoFit/>
          </a:bodyPr>
          <a:lstStyle/>
          <a:p>
            <a:pPr marL="285750" indent="-285750">
              <a:buFont typeface="Arial" pitchFamily="34" charset="0"/>
              <a:buChar char="•"/>
              <a:defRPr/>
            </a:pPr>
            <a:r>
              <a:rPr lang="en-US" dirty="0"/>
              <a:t>Undertaking given by the insurers promising to pay money as compensation in case the goods are subjected to loss/theft/damage. </a:t>
            </a:r>
          </a:p>
          <a:p>
            <a:pPr marL="285750" indent="-285750">
              <a:buFont typeface="Arial" pitchFamily="34" charset="0"/>
              <a:buChar char="•"/>
              <a:defRPr/>
            </a:pPr>
            <a:endParaRPr lang="en-US" dirty="0"/>
          </a:p>
          <a:p>
            <a:pPr marL="285750" indent="-285750">
              <a:buFont typeface="Arial" pitchFamily="34" charset="0"/>
              <a:buChar char="•"/>
              <a:defRPr/>
            </a:pPr>
            <a:r>
              <a:rPr lang="en-US" b="1" dirty="0"/>
              <a:t>Insurance Policy </a:t>
            </a:r>
          </a:p>
          <a:p>
            <a:pPr marL="3028950" lvl="6" indent="-285750">
              <a:buFont typeface="Arial" pitchFamily="34" charset="0"/>
              <a:buChar char="•"/>
              <a:defRPr/>
            </a:pPr>
            <a:r>
              <a:rPr lang="en-US" b="1" dirty="0"/>
              <a:t>Specific Policy </a:t>
            </a:r>
          </a:p>
          <a:p>
            <a:pPr marL="3028950" lvl="6" indent="-285750">
              <a:buFont typeface="Arial" pitchFamily="34" charset="0"/>
              <a:buChar char="•"/>
              <a:defRPr/>
            </a:pPr>
            <a:r>
              <a:rPr lang="en-US" b="1" dirty="0"/>
              <a:t>Open Policy </a:t>
            </a:r>
          </a:p>
          <a:p>
            <a:pPr lvl="6">
              <a:defRPr/>
            </a:pPr>
            <a:endParaRPr lang="en-US" b="1" dirty="0"/>
          </a:p>
          <a:p>
            <a:pPr marL="285750" indent="-285750">
              <a:buFont typeface="Arial" pitchFamily="34" charset="0"/>
              <a:buChar char="•"/>
              <a:defRPr/>
            </a:pPr>
            <a:r>
              <a:rPr lang="en-US" b="1" dirty="0"/>
              <a:t>Insurance certificate</a:t>
            </a:r>
          </a:p>
          <a:p>
            <a:pPr marL="285750" indent="-285750">
              <a:buFont typeface="Arial" pitchFamily="34" charset="0"/>
              <a:buChar char="•"/>
              <a:defRPr/>
            </a:pPr>
            <a:endParaRPr lang="en-US" b="1" dirty="0"/>
          </a:p>
          <a:p>
            <a:pPr marL="285750" indent="-285750">
              <a:buFont typeface="Arial" pitchFamily="34" charset="0"/>
              <a:buChar char="•"/>
              <a:defRPr/>
            </a:pPr>
            <a:endParaRPr lang="en-US" b="1" dirty="0"/>
          </a:p>
          <a:p>
            <a:pPr marL="285750" indent="-285750">
              <a:buFont typeface="Arial" pitchFamily="34" charset="0"/>
              <a:buChar char="•"/>
              <a:defRPr/>
            </a:pPr>
            <a:r>
              <a:rPr lang="en-US" b="1" dirty="0"/>
              <a:t>Insurance Cover Note </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ctrTitle"/>
          </p:nvPr>
        </p:nvSpPr>
        <p:spPr>
          <a:xfrm>
            <a:off x="685800" y="381000"/>
            <a:ext cx="7772400" cy="555625"/>
          </a:xfrm>
        </p:spPr>
        <p:txBody>
          <a:bodyPr/>
          <a:lstStyle/>
          <a:p>
            <a:pPr algn="ctr" eaLnBrk="1" hangingPunct="1"/>
            <a:r>
              <a:rPr lang="en-US" smtClean="0"/>
              <a:t>Insurance Documents</a:t>
            </a:r>
          </a:p>
        </p:txBody>
      </p:sp>
      <p:sp>
        <p:nvSpPr>
          <p:cNvPr id="57347"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EF3668A-7AFE-4EB7-B432-C0C85C822FAB}" type="slidenum">
              <a:rPr lang="en-US" smtClean="0">
                <a:solidFill>
                  <a:srgbClr val="000000"/>
                </a:solidFill>
                <a:ea typeface="ＭＳ Ｐゴシック" pitchFamily="34" charset="-128"/>
              </a:rPr>
              <a:pPr/>
              <a:t>34</a:t>
            </a:fld>
            <a:endParaRPr lang="en-US" smtClean="0">
              <a:solidFill>
                <a:srgbClr val="000000"/>
              </a:solidFill>
              <a:ea typeface="ＭＳ Ｐゴシック" pitchFamily="34" charset="-128"/>
            </a:endParaRPr>
          </a:p>
        </p:txBody>
      </p:sp>
      <p:pic>
        <p:nvPicPr>
          <p:cNvPr id="5734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314450"/>
            <a:ext cx="17811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314450"/>
            <a:ext cx="24669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38825" y="1314450"/>
            <a:ext cx="261937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5825" y="4953000"/>
            <a:ext cx="305752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4953000"/>
            <a:ext cx="2286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3"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2819400"/>
            <a:ext cx="2514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4"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85825" y="2819400"/>
            <a:ext cx="26193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553200" y="4953000"/>
            <a:ext cx="19050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356" name="Object 2">
            <a:hlinkClick r:id="" action="ppaction://ole?verb=0"/>
          </p:cNvPr>
          <p:cNvGraphicFramePr>
            <a:graphicFrameLocks noChangeAspect="1"/>
          </p:cNvGraphicFramePr>
          <p:nvPr/>
        </p:nvGraphicFramePr>
        <p:xfrm>
          <a:off x="4114800" y="3071813"/>
          <a:ext cx="914400" cy="714375"/>
        </p:xfrm>
        <a:graphic>
          <a:graphicData uri="http://schemas.openxmlformats.org/presentationml/2006/ole">
            <mc:AlternateContent xmlns:mc="http://schemas.openxmlformats.org/markup-compatibility/2006">
              <mc:Choice xmlns:v="urn:schemas-microsoft-com:vml" Requires="v">
                <p:oleObj spid="_x0000_s57360" name="Acrobat Document" showAsIcon="1" r:id="rId11" imgW="914400" imgH="714375" progId="AcroExch.Document.7">
                  <p:embed/>
                </p:oleObj>
              </mc:Choice>
              <mc:Fallback>
                <p:oleObj name="Acrobat Document" showAsIcon="1" r:id="rId11" imgW="914400" imgH="714375" progId="AcroExch.Document.7">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4800" y="3071813"/>
                        <a:ext cx="9144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ctrTitle"/>
          </p:nvPr>
        </p:nvSpPr>
        <p:spPr>
          <a:xfrm>
            <a:off x="685800" y="-533400"/>
            <a:ext cx="7772400" cy="1470025"/>
          </a:xfrm>
        </p:spPr>
        <p:txBody>
          <a:bodyPr/>
          <a:lstStyle/>
          <a:p>
            <a:pPr algn="ctr" eaLnBrk="1" hangingPunct="1"/>
            <a:r>
              <a:rPr lang="en-US" smtClean="0"/>
              <a:t>Other Documents</a:t>
            </a:r>
          </a:p>
        </p:txBody>
      </p:sp>
      <p:sp>
        <p:nvSpPr>
          <p:cNvPr id="58371"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C91BB2B-5443-4747-AD16-DB0D3DA9ABCE}" type="slidenum">
              <a:rPr lang="en-US" smtClean="0">
                <a:solidFill>
                  <a:srgbClr val="000000"/>
                </a:solidFill>
                <a:ea typeface="ＭＳ Ｐゴシック" pitchFamily="34" charset="-128"/>
              </a:rPr>
              <a:pPr/>
              <a:t>35</a:t>
            </a:fld>
            <a:endParaRPr lang="en-US" smtClean="0">
              <a:solidFill>
                <a:srgbClr val="000000"/>
              </a:solidFill>
              <a:ea typeface="ＭＳ Ｐゴシック" pitchFamily="34" charset="-128"/>
            </a:endParaRPr>
          </a:p>
        </p:txBody>
      </p:sp>
      <p:sp>
        <p:nvSpPr>
          <p:cNvPr id="58372" name="TextBox 1"/>
          <p:cNvSpPr txBox="1">
            <a:spLocks noChangeArrowheads="1"/>
          </p:cNvSpPr>
          <p:nvPr/>
        </p:nvSpPr>
        <p:spPr bwMode="auto">
          <a:xfrm>
            <a:off x="685800" y="1295400"/>
            <a:ext cx="7086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Char char="•"/>
            </a:pPr>
            <a:r>
              <a:rPr lang="en-US" b="1"/>
              <a:t>Phytosanitary Certificate</a:t>
            </a:r>
          </a:p>
          <a:p>
            <a:pPr eaLnBrk="1" hangingPunct="1">
              <a:buFont typeface="Arial" charset="0"/>
              <a:buChar char="•"/>
            </a:pPr>
            <a:endParaRPr lang="en-US" b="1"/>
          </a:p>
          <a:p>
            <a:pPr eaLnBrk="1" hangingPunct="1">
              <a:buFont typeface="Arial" charset="0"/>
              <a:buChar char="•"/>
            </a:pPr>
            <a:r>
              <a:rPr lang="en-US" b="1"/>
              <a:t>Beneficiary Certificate</a:t>
            </a:r>
          </a:p>
          <a:p>
            <a:pPr eaLnBrk="1" hangingPunct="1">
              <a:buFont typeface="Arial" charset="0"/>
              <a:buChar char="•"/>
            </a:pPr>
            <a:endParaRPr lang="en-US" b="1"/>
          </a:p>
          <a:p>
            <a:pPr eaLnBrk="1" hangingPunct="1">
              <a:buFont typeface="Arial" charset="0"/>
              <a:buChar char="•"/>
            </a:pPr>
            <a:r>
              <a:rPr lang="en-US" b="1"/>
              <a:t>Fisheries Certificate</a:t>
            </a:r>
          </a:p>
          <a:p>
            <a:pPr eaLnBrk="1" hangingPunct="1">
              <a:buFont typeface="Arial" charset="0"/>
              <a:buChar char="•"/>
            </a:pPr>
            <a:endParaRPr lang="en-US" b="1"/>
          </a:p>
          <a:p>
            <a:pPr eaLnBrk="1" hangingPunct="1">
              <a:buFont typeface="Arial" charset="0"/>
              <a:buChar char="•"/>
            </a:pPr>
            <a:endParaRPr lang="en-US" b="1"/>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ctrTitle"/>
          </p:nvPr>
        </p:nvSpPr>
        <p:spPr>
          <a:xfrm>
            <a:off x="685800" y="-533400"/>
            <a:ext cx="7772400" cy="1470025"/>
          </a:xfrm>
        </p:spPr>
        <p:txBody>
          <a:bodyPr/>
          <a:lstStyle/>
          <a:p>
            <a:pPr algn="ctr" eaLnBrk="1" hangingPunct="1"/>
            <a:r>
              <a:rPr lang="en-US" smtClean="0"/>
              <a:t>End of Session1</a:t>
            </a:r>
          </a:p>
        </p:txBody>
      </p:sp>
      <p:sp>
        <p:nvSpPr>
          <p:cNvPr id="59395"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2B90D5B-88C5-4A0A-93FF-02E3D3115DCE}" type="slidenum">
              <a:rPr lang="en-US" smtClean="0">
                <a:solidFill>
                  <a:srgbClr val="000000"/>
                </a:solidFill>
                <a:ea typeface="ＭＳ Ｐゴシック" pitchFamily="34" charset="-128"/>
              </a:rPr>
              <a:pPr/>
              <a:t>36</a:t>
            </a:fld>
            <a:endParaRPr lang="en-US" smtClean="0">
              <a:solidFill>
                <a:srgbClr val="000000"/>
              </a:solidFill>
              <a:ea typeface="ＭＳ Ｐゴシック" pitchFamily="34" charset="-128"/>
            </a:endParaRPr>
          </a:p>
        </p:txBody>
      </p:sp>
      <p:sp>
        <p:nvSpPr>
          <p:cNvPr id="59396" name="TextBox 1"/>
          <p:cNvSpPr txBox="1">
            <a:spLocks noChangeArrowheads="1"/>
          </p:cNvSpPr>
          <p:nvPr/>
        </p:nvSpPr>
        <p:spPr bwMode="auto">
          <a:xfrm>
            <a:off x="1447800" y="2251075"/>
            <a:ext cx="70866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defRPr/>
            </a:pPr>
            <a:r>
              <a:rPr lang="en-US" b="1" dirty="0" smtClean="0"/>
              <a:t>Questions….</a:t>
            </a:r>
          </a:p>
          <a:p>
            <a:pPr eaLnBrk="1" hangingPunct="1">
              <a:buFont typeface="Arial" charset="0"/>
              <a:buChar char="•"/>
              <a:defRPr/>
            </a:pPr>
            <a:endParaRPr lang="en-US" b="1" dirty="0" smtClean="0"/>
          </a:p>
          <a:p>
            <a:pPr eaLnBrk="1" hangingPunct="1">
              <a:buFont typeface="Arial" charset="0"/>
              <a:buChar char="•"/>
              <a:defRPr/>
            </a:pPr>
            <a:endParaRPr lang="en-US" b="1" dirty="0" smtClean="0"/>
          </a:p>
        </p:txBody>
      </p:sp>
      <p:sp>
        <p:nvSpPr>
          <p:cNvPr id="2" name="Rectangle 1"/>
          <p:cNvSpPr/>
          <p:nvPr/>
        </p:nvSpPr>
        <p:spPr>
          <a:xfrm>
            <a:off x="6084347" y="4582180"/>
            <a:ext cx="1992853" cy="523220"/>
          </a:xfrm>
          <a:prstGeom prst="rect">
            <a:avLst/>
          </a:prstGeom>
          <a:noFill/>
        </p:spPr>
        <p:txBody>
          <a:bodyPr wrap="none">
            <a:spAutoFit/>
          </a:bodyPr>
          <a:lstStyle/>
          <a:p>
            <a:pPr algn="ctr">
              <a:defRPr/>
            </a:pPr>
            <a:r>
              <a:rPr lang="en-US" sz="2800" b="1" dirty="0">
                <a:ln w="1905"/>
                <a:effectLst>
                  <a:innerShdw blurRad="69850" dist="43180" dir="5400000">
                    <a:srgbClr val="000000">
                      <a:alpha val="65000"/>
                    </a:srgbClr>
                  </a:innerShdw>
                </a:effectLst>
                <a:latin typeface="Bauhaus 93" pitchFamily="82" charset="0"/>
              </a:rPr>
              <a:t>Thank 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ctrTitle"/>
          </p:nvPr>
        </p:nvSpPr>
        <p:spPr>
          <a:xfrm>
            <a:off x="685800" y="-533400"/>
            <a:ext cx="7772400" cy="1470025"/>
          </a:xfrm>
        </p:spPr>
        <p:txBody>
          <a:bodyPr/>
          <a:lstStyle/>
          <a:p>
            <a:pPr algn="ctr"/>
            <a:r>
              <a:rPr lang="en-US" smtClean="0"/>
              <a:t>Major Players in International Trade</a:t>
            </a:r>
          </a:p>
        </p:txBody>
      </p:sp>
      <p:sp>
        <p:nvSpPr>
          <p:cNvPr id="26627"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984D262-6AA2-4DC6-9ABA-2ABFC27A823B}" type="slidenum">
              <a:rPr lang="en-US" smtClean="0">
                <a:solidFill>
                  <a:srgbClr val="000000"/>
                </a:solidFill>
                <a:ea typeface="ＭＳ Ｐゴシック" pitchFamily="34" charset="-128"/>
              </a:rPr>
              <a:pPr/>
              <a:t>4</a:t>
            </a:fld>
            <a:endParaRPr lang="en-US" smtClean="0">
              <a:solidFill>
                <a:srgbClr val="000000"/>
              </a:solidFill>
              <a:ea typeface="ＭＳ Ｐゴシック" pitchFamily="34" charset="-128"/>
            </a:endParaRPr>
          </a:p>
        </p:txBody>
      </p:sp>
      <p:sp>
        <p:nvSpPr>
          <p:cNvPr id="26628" name="TextBox 2"/>
          <p:cNvSpPr txBox="1">
            <a:spLocks noChangeArrowheads="1"/>
          </p:cNvSpPr>
          <p:nvPr/>
        </p:nvSpPr>
        <p:spPr bwMode="auto">
          <a:xfrm>
            <a:off x="838200" y="1447800"/>
            <a:ext cx="76200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114550" indent="-285750" eaLnBrk="0" hangingPunct="0">
              <a:defRPr>
                <a:solidFill>
                  <a:schemeClr val="tx1"/>
                </a:solidFill>
                <a:latin typeface="Arial" charset="0"/>
              </a:defRPr>
            </a:lvl5pPr>
            <a:lvl6pPr marL="2571750" indent="-285750" eaLnBrk="0" fontAlgn="base" hangingPunct="0">
              <a:spcBef>
                <a:spcPct val="0"/>
              </a:spcBef>
              <a:spcAft>
                <a:spcPct val="0"/>
              </a:spcAft>
              <a:defRPr>
                <a:solidFill>
                  <a:schemeClr val="tx1"/>
                </a:solidFill>
                <a:latin typeface="Arial" charset="0"/>
              </a:defRPr>
            </a:lvl6pPr>
            <a:lvl7pPr marL="3028950" indent="-285750" eaLnBrk="0" fontAlgn="base" hangingPunct="0">
              <a:spcBef>
                <a:spcPct val="0"/>
              </a:spcBef>
              <a:spcAft>
                <a:spcPct val="0"/>
              </a:spcAft>
              <a:defRPr>
                <a:solidFill>
                  <a:schemeClr val="tx1"/>
                </a:solidFill>
                <a:latin typeface="Arial" charset="0"/>
              </a:defRPr>
            </a:lvl7pPr>
            <a:lvl8pPr marL="3486150" indent="-285750" eaLnBrk="0" fontAlgn="base" hangingPunct="0">
              <a:spcBef>
                <a:spcPct val="0"/>
              </a:spcBef>
              <a:spcAft>
                <a:spcPct val="0"/>
              </a:spcAft>
              <a:defRPr>
                <a:solidFill>
                  <a:schemeClr val="tx1"/>
                </a:solidFill>
                <a:latin typeface="Arial" charset="0"/>
              </a:defRPr>
            </a:lvl8pPr>
            <a:lvl9pPr marL="3943350" indent="-285750" eaLnBrk="0" fontAlgn="base" hangingPunct="0">
              <a:spcBef>
                <a:spcPct val="0"/>
              </a:spcBef>
              <a:spcAft>
                <a:spcPct val="0"/>
              </a:spcAft>
              <a:defRPr>
                <a:solidFill>
                  <a:schemeClr val="tx1"/>
                </a:solidFill>
                <a:latin typeface="Arial" charset="0"/>
              </a:defRPr>
            </a:lvl9pPr>
          </a:lstStyle>
          <a:p>
            <a:pPr eaLnBrk="1" hangingPunct="1">
              <a:buFont typeface="Wingdings" pitchFamily="2" charset="2"/>
              <a:buChar char="Ø"/>
            </a:pPr>
            <a:r>
              <a:rPr lang="en-US"/>
              <a:t>Importers / Exporters</a:t>
            </a:r>
          </a:p>
          <a:p>
            <a:pPr lvl="4" eaLnBrk="1" hangingPunct="1">
              <a:buFont typeface="Wingdings" pitchFamily="2" charset="2"/>
              <a:buChar char="§"/>
            </a:pPr>
            <a:r>
              <a:rPr lang="en-US"/>
              <a:t>Actual players in International Trade</a:t>
            </a:r>
          </a:p>
          <a:p>
            <a:pPr lvl="4" eaLnBrk="1" hangingPunct="1">
              <a:buFont typeface="Wingdings" pitchFamily="2" charset="2"/>
              <a:buChar char="§"/>
            </a:pPr>
            <a:endParaRPr lang="en-US"/>
          </a:p>
          <a:p>
            <a:pPr eaLnBrk="1" hangingPunct="1">
              <a:buFont typeface="Wingdings" pitchFamily="2" charset="2"/>
              <a:buChar char="Ø"/>
            </a:pPr>
            <a:r>
              <a:rPr lang="en-US"/>
              <a:t>Banks</a:t>
            </a:r>
          </a:p>
          <a:p>
            <a:pPr lvl="4" eaLnBrk="1" hangingPunct="1">
              <a:buFont typeface="Wingdings" pitchFamily="2" charset="2"/>
              <a:buChar char="§"/>
            </a:pPr>
            <a:r>
              <a:rPr lang="en-US"/>
              <a:t>Facilitating Trade</a:t>
            </a:r>
          </a:p>
          <a:p>
            <a:pPr lvl="4" eaLnBrk="1" hangingPunct="1">
              <a:buFont typeface="Wingdings" pitchFamily="2" charset="2"/>
              <a:buChar char="§"/>
            </a:pPr>
            <a:endParaRPr lang="en-US"/>
          </a:p>
          <a:p>
            <a:pPr eaLnBrk="1" hangingPunct="1">
              <a:buFont typeface="Wingdings" pitchFamily="2" charset="2"/>
              <a:buChar char="Ø"/>
            </a:pPr>
            <a:endParaRPr lang="en-US"/>
          </a:p>
          <a:p>
            <a:pPr eaLnBrk="1" hangingPunct="1">
              <a:buFont typeface="Wingdings" pitchFamily="2" charset="2"/>
              <a:buChar char="Ø"/>
            </a:pPr>
            <a:r>
              <a:rPr lang="en-US"/>
              <a:t>ICC – International Chambers of Commerce</a:t>
            </a:r>
          </a:p>
          <a:p>
            <a:pPr lvl="4" eaLnBrk="1" hangingPunct="1">
              <a:buFont typeface="Wingdings" pitchFamily="2" charset="2"/>
              <a:buChar char="§"/>
            </a:pPr>
            <a:r>
              <a:rPr lang="en-US"/>
              <a:t>Standardization of Practices for terminologies/rules/laws used worldwide</a:t>
            </a:r>
          </a:p>
          <a:p>
            <a:pPr lvl="4" eaLnBrk="1" hangingPunct="1">
              <a:buFont typeface="Wingdings" pitchFamily="2" charset="2"/>
              <a:buChar char="§"/>
            </a:pPr>
            <a:endParaRPr lang="en-US"/>
          </a:p>
          <a:p>
            <a:pPr eaLnBrk="1" hangingPunct="1">
              <a:buFont typeface="Wingdings" pitchFamily="2" charset="2"/>
              <a:buChar char="Ø"/>
            </a:pPr>
            <a:r>
              <a:rPr lang="en-US"/>
              <a:t>Governments </a:t>
            </a:r>
          </a:p>
          <a:p>
            <a:pPr lvl="4" eaLnBrk="1" hangingPunct="1">
              <a:buFont typeface="Wingdings" pitchFamily="2" charset="2"/>
              <a:buChar char="§"/>
            </a:pPr>
            <a:r>
              <a:rPr lang="en-US"/>
              <a:t>Import Export Rules</a:t>
            </a:r>
          </a:p>
          <a:p>
            <a:pPr lvl="4" eaLnBrk="1" hangingPunct="1">
              <a:buFont typeface="Wingdings" pitchFamily="2" charset="2"/>
              <a:buChar char="§"/>
            </a:pPr>
            <a:r>
              <a:rPr lang="en-US"/>
              <a:t>Compliance Rules</a:t>
            </a:r>
          </a:p>
          <a:p>
            <a:pPr eaLnBrk="1" hangingPunct="1">
              <a:buFont typeface="Wingdings" pitchFamily="2" charset="2"/>
              <a:buChar char="§"/>
            </a:pP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9513" y="1584325"/>
            <a:ext cx="25812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524000"/>
            <a:ext cx="25892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6063" y="5729288"/>
            <a:ext cx="15859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63" y="5576888"/>
            <a:ext cx="1547812"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Slide Number Placeholder 3"/>
          <p:cNvSpPr>
            <a:spLocks noGrp="1"/>
          </p:cNvSpPr>
          <p:nvPr/>
        </p:nvSpPr>
        <p:spPr bwMode="auto">
          <a:xfrm>
            <a:off x="6707188" y="6040438"/>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fld id="{A590295F-1AB7-402C-8004-83903C8FA5EC}" type="slidenum">
              <a:rPr lang="fr-FR" sz="1400">
                <a:latin typeface="Calibri" pitchFamily="34" charset="0"/>
                <a:ea typeface="MS Mincho" pitchFamily="49" charset="-128"/>
              </a:rPr>
              <a:pPr algn="r" eaLnBrk="0" hangingPunct="0"/>
              <a:t>5</a:t>
            </a:fld>
            <a:endParaRPr lang="fr-FR" sz="1400">
              <a:latin typeface="Calibri" pitchFamily="34" charset="0"/>
              <a:ea typeface="MS Mincho" pitchFamily="49" charset="-128"/>
            </a:endParaRPr>
          </a:p>
        </p:txBody>
      </p:sp>
      <p:sp>
        <p:nvSpPr>
          <p:cNvPr id="7" name="Text Box 2"/>
          <p:cNvSpPr txBox="1">
            <a:spLocks noChangeArrowheads="1"/>
          </p:cNvSpPr>
          <p:nvPr/>
        </p:nvSpPr>
        <p:spPr bwMode="auto">
          <a:xfrm>
            <a:off x="6249988"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Sellers Bank / Financial Institution</a:t>
            </a:r>
          </a:p>
          <a:p>
            <a:pPr>
              <a:defRPr/>
            </a:pPr>
            <a:r>
              <a:rPr lang="en-US" sz="1200" b="1" dirty="0">
                <a:latin typeface="Calibri" pitchFamily="34" charset="0"/>
                <a:cs typeface="Arial" pitchFamily="34" charset="0"/>
              </a:rPr>
              <a:t>(</a:t>
            </a:r>
            <a:r>
              <a:rPr lang="en-US" sz="1100" b="1" dirty="0">
                <a:latin typeface="Calibri" pitchFamily="34" charset="0"/>
                <a:cs typeface="Arial" pitchFamily="34" charset="0"/>
              </a:rPr>
              <a:t>Correspondent / Advising </a:t>
            </a:r>
            <a:r>
              <a:rPr lang="en-US" sz="1100" b="1" dirty="0" smtClean="0">
                <a:latin typeface="Calibri" pitchFamily="34" charset="0"/>
                <a:cs typeface="Arial" pitchFamily="34" charset="0"/>
              </a:rPr>
              <a:t>Bank in India)</a:t>
            </a:r>
            <a:endParaRPr lang="en-US"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8" name="Text Box 3"/>
          <p:cNvSpPr txBox="1">
            <a:spLocks noChangeArrowheads="1"/>
          </p:cNvSpPr>
          <p:nvPr/>
        </p:nvSpPr>
        <p:spPr bwMode="auto">
          <a:xfrm>
            <a:off x="525463" y="5257800"/>
            <a:ext cx="1547812"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100" b="1" dirty="0" smtClean="0">
                <a:latin typeface="Calibri" pitchFamily="34" charset="0"/>
                <a:cs typeface="Arial" pitchFamily="34" charset="0"/>
              </a:rPr>
              <a:t>Buyer</a:t>
            </a:r>
            <a:r>
              <a:rPr lang="en-AU" sz="1100" b="1" dirty="0">
                <a:latin typeface="Calibri" pitchFamily="34" charset="0"/>
                <a:cs typeface="Arial" pitchFamily="34" charset="0"/>
              </a:rPr>
              <a:t>/ </a:t>
            </a:r>
            <a:r>
              <a:rPr lang="en-AU" sz="1100" b="1" dirty="0" smtClean="0">
                <a:latin typeface="Calibri" pitchFamily="34" charset="0"/>
                <a:cs typeface="Arial" pitchFamily="34" charset="0"/>
              </a:rPr>
              <a:t>Importer in US</a:t>
            </a:r>
            <a:endParaRPr lang="en-AU"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grpSp>
        <p:nvGrpSpPr>
          <p:cNvPr id="9" name="Group 8"/>
          <p:cNvGrpSpPr>
            <a:grpSpLocks/>
          </p:cNvGrpSpPr>
          <p:nvPr/>
        </p:nvGrpSpPr>
        <p:grpSpPr bwMode="auto">
          <a:xfrm>
            <a:off x="2344738" y="5951538"/>
            <a:ext cx="4038600" cy="307975"/>
            <a:chOff x="1379" y="3610"/>
            <a:chExt cx="2544" cy="194"/>
          </a:xfrm>
        </p:grpSpPr>
        <p:sp>
          <p:nvSpPr>
            <p:cNvPr id="27685" name="Line 5"/>
            <p:cNvSpPr>
              <a:spLocks noChangeShapeType="1"/>
            </p:cNvSpPr>
            <p:nvPr/>
          </p:nvSpPr>
          <p:spPr bwMode="auto">
            <a:xfrm>
              <a:off x="1379" y="37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86" name="Text Box 6"/>
            <p:cNvSpPr txBox="1">
              <a:spLocks noChangeArrowheads="1"/>
            </p:cNvSpPr>
            <p:nvPr/>
          </p:nvSpPr>
          <p:spPr bwMode="auto">
            <a:xfrm>
              <a:off x="1781" y="3610"/>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 Raises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12" name="Group 11"/>
          <p:cNvGrpSpPr>
            <a:grpSpLocks/>
          </p:cNvGrpSpPr>
          <p:nvPr/>
        </p:nvGrpSpPr>
        <p:grpSpPr bwMode="auto">
          <a:xfrm>
            <a:off x="7713663" y="2819400"/>
            <a:ext cx="1276350" cy="2320925"/>
            <a:chOff x="4761" y="1585"/>
            <a:chExt cx="804" cy="1462"/>
          </a:xfrm>
        </p:grpSpPr>
        <p:sp>
          <p:nvSpPr>
            <p:cNvPr id="27683" name="Line 9"/>
            <p:cNvSpPr>
              <a:spLocks noChangeShapeType="1"/>
            </p:cNvSpPr>
            <p:nvPr/>
          </p:nvSpPr>
          <p:spPr bwMode="auto">
            <a:xfrm rot="10800000">
              <a:off x="4761" y="1585"/>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84" name="Text Box 10"/>
            <p:cNvSpPr txBox="1">
              <a:spLocks noChangeArrowheads="1"/>
            </p:cNvSpPr>
            <p:nvPr/>
          </p:nvSpPr>
          <p:spPr bwMode="auto">
            <a:xfrm>
              <a:off x="4830" y="1996"/>
              <a:ext cx="73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4.  Sends Invoice &amp; Trade Documents</a:t>
              </a:r>
              <a:endParaRPr lang="en-US" sz="1400" b="1">
                <a:latin typeface="Calibri" pitchFamily="34" charset="0"/>
                <a:ea typeface="MS Mincho" pitchFamily="49" charset="-128"/>
                <a:cs typeface="Arial" charset="0"/>
              </a:endParaRPr>
            </a:p>
          </p:txBody>
        </p:sp>
      </p:grpSp>
      <p:sp>
        <p:nvSpPr>
          <p:cNvPr id="15" name="Text Box 11"/>
          <p:cNvSpPr txBox="1">
            <a:spLocks noChangeArrowheads="1"/>
          </p:cNvSpPr>
          <p:nvPr/>
        </p:nvSpPr>
        <p:spPr bwMode="auto">
          <a:xfrm>
            <a:off x="304800"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Buyers Bank / Financial Institution</a:t>
            </a:r>
          </a:p>
          <a:p>
            <a:pPr>
              <a:defRPr/>
            </a:pPr>
            <a:r>
              <a:rPr lang="en-US" sz="1200" b="1" dirty="0">
                <a:latin typeface="Calibri" pitchFamily="34" charset="0"/>
                <a:cs typeface="Arial" pitchFamily="34" charset="0"/>
              </a:rPr>
              <a:t>(</a:t>
            </a:r>
            <a:r>
              <a:rPr lang="en-US" sz="1100" b="1" dirty="0">
                <a:latin typeface="Calibri" pitchFamily="34" charset="0"/>
                <a:cs typeface="Arial" pitchFamily="34" charset="0"/>
              </a:rPr>
              <a:t>Issuing </a:t>
            </a:r>
            <a:r>
              <a:rPr lang="en-US" sz="1100" b="1" dirty="0" smtClean="0">
                <a:latin typeface="Calibri" pitchFamily="34" charset="0"/>
                <a:cs typeface="Arial" pitchFamily="34" charset="0"/>
              </a:rPr>
              <a:t>Bank in US</a:t>
            </a:r>
            <a:r>
              <a:rPr lang="en-US" sz="1200" b="1" dirty="0" smtClean="0">
                <a:latin typeface="Calibri" pitchFamily="34" charset="0"/>
                <a:cs typeface="Arial" pitchFamily="34" charset="0"/>
              </a:rPr>
              <a:t>)</a:t>
            </a:r>
            <a:endParaRPr lang="en-US" sz="1200" b="1" dirty="0">
              <a:latin typeface="Calibri" pitchFamily="34" charset="0"/>
              <a:cs typeface="Arial" pitchFamily="34" charset="0"/>
            </a:endParaRPr>
          </a:p>
        </p:txBody>
      </p:sp>
      <p:grpSp>
        <p:nvGrpSpPr>
          <p:cNvPr id="16" name="Group 15"/>
          <p:cNvGrpSpPr>
            <a:grpSpLocks/>
          </p:cNvGrpSpPr>
          <p:nvPr/>
        </p:nvGrpSpPr>
        <p:grpSpPr bwMode="auto">
          <a:xfrm>
            <a:off x="2895600" y="1063625"/>
            <a:ext cx="2746375" cy="714375"/>
            <a:chOff x="1811" y="541"/>
            <a:chExt cx="1730" cy="450"/>
          </a:xfrm>
        </p:grpSpPr>
        <p:sp>
          <p:nvSpPr>
            <p:cNvPr id="27681" name="Line 13"/>
            <p:cNvSpPr>
              <a:spLocks noChangeShapeType="1"/>
            </p:cNvSpPr>
            <p:nvPr/>
          </p:nvSpPr>
          <p:spPr bwMode="auto">
            <a:xfrm rot="10800000">
              <a:off x="1811" y="986"/>
              <a:ext cx="173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82" name="Text Box 14"/>
            <p:cNvSpPr txBox="1">
              <a:spLocks noChangeArrowheads="1"/>
            </p:cNvSpPr>
            <p:nvPr/>
          </p:nvSpPr>
          <p:spPr bwMode="auto">
            <a:xfrm>
              <a:off x="2128" y="541"/>
              <a:ext cx="14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400" b="1">
                  <a:latin typeface="Calibri" pitchFamily="34" charset="0"/>
                  <a:ea typeface="MS Mincho" pitchFamily="49" charset="-128"/>
                  <a:cs typeface="Arial" charset="0"/>
                </a:rPr>
                <a:t>6. Forwards Invoice &amp; Trade Documents</a:t>
              </a:r>
              <a:r>
                <a:rPr lang="en-US" sz="1200" b="1">
                  <a:latin typeface="Calibri" pitchFamily="34" charset="0"/>
                  <a:ea typeface="MS Mincho" pitchFamily="49" charset="-128"/>
                  <a:cs typeface="Arial" charset="0"/>
                </a:rPr>
                <a:t> </a:t>
              </a:r>
            </a:p>
          </p:txBody>
        </p:sp>
      </p:grpSp>
      <p:grpSp>
        <p:nvGrpSpPr>
          <p:cNvPr id="19" name="Group 18"/>
          <p:cNvGrpSpPr>
            <a:grpSpLocks/>
          </p:cNvGrpSpPr>
          <p:nvPr/>
        </p:nvGrpSpPr>
        <p:grpSpPr bwMode="auto">
          <a:xfrm>
            <a:off x="153988" y="2901950"/>
            <a:ext cx="1168400" cy="2355850"/>
            <a:chOff x="0" y="1646"/>
            <a:chExt cx="735" cy="1484"/>
          </a:xfrm>
        </p:grpSpPr>
        <p:sp>
          <p:nvSpPr>
            <p:cNvPr id="27679" name="Line 16"/>
            <p:cNvSpPr>
              <a:spLocks noChangeShapeType="1"/>
            </p:cNvSpPr>
            <p:nvPr/>
          </p:nvSpPr>
          <p:spPr bwMode="auto">
            <a:xfrm>
              <a:off x="717" y="1646"/>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80" name="Text Box 17"/>
            <p:cNvSpPr txBox="1">
              <a:spLocks noChangeArrowheads="1"/>
            </p:cNvSpPr>
            <p:nvPr/>
          </p:nvSpPr>
          <p:spPr bwMode="auto">
            <a:xfrm>
              <a:off x="0" y="1980"/>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7. Buyer Receives Invoice &amp; Trade Documents</a:t>
              </a:r>
              <a:endParaRPr lang="en-US" sz="1400" b="1">
                <a:latin typeface="Calibri" pitchFamily="34" charset="0"/>
                <a:ea typeface="MS Mincho" pitchFamily="49" charset="-128"/>
                <a:cs typeface="Arial" charset="0"/>
              </a:endParaRPr>
            </a:p>
          </p:txBody>
        </p:sp>
      </p:grpSp>
      <p:grpSp>
        <p:nvGrpSpPr>
          <p:cNvPr id="22" name="Group 21"/>
          <p:cNvGrpSpPr>
            <a:grpSpLocks/>
          </p:cNvGrpSpPr>
          <p:nvPr/>
        </p:nvGrpSpPr>
        <p:grpSpPr bwMode="auto">
          <a:xfrm>
            <a:off x="3438525" y="1954213"/>
            <a:ext cx="2809875" cy="481012"/>
            <a:chOff x="1848" y="1102"/>
            <a:chExt cx="1770" cy="303"/>
          </a:xfrm>
        </p:grpSpPr>
        <p:sp>
          <p:nvSpPr>
            <p:cNvPr id="27677" name="Line 19"/>
            <p:cNvSpPr>
              <a:spLocks noChangeShapeType="1"/>
            </p:cNvSpPr>
            <p:nvPr/>
          </p:nvSpPr>
          <p:spPr bwMode="auto">
            <a:xfrm>
              <a:off x="1848" y="1400"/>
              <a:ext cx="177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78" name="Text Box 20"/>
            <p:cNvSpPr txBox="1">
              <a:spLocks noChangeArrowheads="1"/>
            </p:cNvSpPr>
            <p:nvPr/>
          </p:nvSpPr>
          <p:spPr bwMode="auto">
            <a:xfrm>
              <a:off x="2337" y="1102"/>
              <a:ext cx="9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9. Makes Payment</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25" name="Group 24"/>
          <p:cNvGrpSpPr>
            <a:grpSpLocks/>
          </p:cNvGrpSpPr>
          <p:nvPr/>
        </p:nvGrpSpPr>
        <p:grpSpPr bwMode="auto">
          <a:xfrm>
            <a:off x="2306638" y="5576888"/>
            <a:ext cx="4038600" cy="304800"/>
            <a:chOff x="1355" y="3374"/>
            <a:chExt cx="2544" cy="192"/>
          </a:xfrm>
        </p:grpSpPr>
        <p:sp>
          <p:nvSpPr>
            <p:cNvPr id="27675" name="Text Box 22"/>
            <p:cNvSpPr txBox="1">
              <a:spLocks noChangeArrowheads="1"/>
            </p:cNvSpPr>
            <p:nvPr/>
          </p:nvSpPr>
          <p:spPr bwMode="auto">
            <a:xfrm>
              <a:off x="1790" y="3374"/>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2. Confirms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27676" name="Line 23"/>
            <p:cNvSpPr>
              <a:spLocks noChangeShapeType="1"/>
            </p:cNvSpPr>
            <p:nvPr/>
          </p:nvSpPr>
          <p:spPr bwMode="auto">
            <a:xfrm rot="10800000">
              <a:off x="1355" y="3545"/>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8" name="Group 27"/>
          <p:cNvGrpSpPr>
            <a:grpSpLocks/>
          </p:cNvGrpSpPr>
          <p:nvPr/>
        </p:nvGrpSpPr>
        <p:grpSpPr bwMode="auto">
          <a:xfrm>
            <a:off x="2300288" y="5162550"/>
            <a:ext cx="4038600" cy="304800"/>
            <a:chOff x="1352" y="3113"/>
            <a:chExt cx="2544" cy="192"/>
          </a:xfrm>
        </p:grpSpPr>
        <p:sp>
          <p:nvSpPr>
            <p:cNvPr id="27673" name="Text Box 25"/>
            <p:cNvSpPr txBox="1">
              <a:spLocks noChangeArrowheads="1"/>
            </p:cNvSpPr>
            <p:nvPr/>
          </p:nvSpPr>
          <p:spPr bwMode="auto">
            <a:xfrm>
              <a:off x="1810" y="3113"/>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3. Ships the Goods</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27674" name="Line 26"/>
            <p:cNvSpPr>
              <a:spLocks noChangeShapeType="1"/>
            </p:cNvSpPr>
            <p:nvPr/>
          </p:nvSpPr>
          <p:spPr bwMode="auto">
            <a:xfrm rot="10800000">
              <a:off x="1352" y="32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1" name="Group 30"/>
          <p:cNvGrpSpPr>
            <a:grpSpLocks/>
          </p:cNvGrpSpPr>
          <p:nvPr/>
        </p:nvGrpSpPr>
        <p:grpSpPr bwMode="auto">
          <a:xfrm>
            <a:off x="5697538" y="2978150"/>
            <a:ext cx="1412875" cy="2355850"/>
            <a:chOff x="3492" y="1630"/>
            <a:chExt cx="889" cy="1484"/>
          </a:xfrm>
        </p:grpSpPr>
        <p:sp>
          <p:nvSpPr>
            <p:cNvPr id="27671" name="Text Box 28"/>
            <p:cNvSpPr txBox="1">
              <a:spLocks noChangeArrowheads="1"/>
            </p:cNvSpPr>
            <p:nvPr/>
          </p:nvSpPr>
          <p:spPr bwMode="auto">
            <a:xfrm>
              <a:off x="3492" y="1928"/>
              <a:ext cx="80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5. Bank Purchases/Discounts &amp; Makes Payment </a:t>
              </a:r>
              <a:endParaRPr lang="en-US" sz="1400" b="1">
                <a:latin typeface="Calibri" pitchFamily="34" charset="0"/>
                <a:ea typeface="MS Mincho" pitchFamily="49" charset="-128"/>
                <a:cs typeface="Arial" charset="0"/>
              </a:endParaRPr>
            </a:p>
          </p:txBody>
        </p:sp>
        <p:sp>
          <p:nvSpPr>
            <p:cNvPr id="27672" name="Line 29"/>
            <p:cNvSpPr>
              <a:spLocks noChangeShapeType="1"/>
            </p:cNvSpPr>
            <p:nvPr/>
          </p:nvSpPr>
          <p:spPr bwMode="auto">
            <a:xfrm>
              <a:off x="4374" y="1630"/>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4" name="Group 33"/>
          <p:cNvGrpSpPr>
            <a:grpSpLocks/>
          </p:cNvGrpSpPr>
          <p:nvPr/>
        </p:nvGrpSpPr>
        <p:grpSpPr bwMode="auto">
          <a:xfrm>
            <a:off x="1884363" y="2819400"/>
            <a:ext cx="1225550" cy="2320925"/>
            <a:chOff x="1089" y="1621"/>
            <a:chExt cx="772" cy="1462"/>
          </a:xfrm>
        </p:grpSpPr>
        <p:sp>
          <p:nvSpPr>
            <p:cNvPr id="27669" name="Text Box 31"/>
            <p:cNvSpPr txBox="1">
              <a:spLocks noChangeArrowheads="1"/>
            </p:cNvSpPr>
            <p:nvPr/>
          </p:nvSpPr>
          <p:spPr bwMode="auto">
            <a:xfrm>
              <a:off x="1126" y="2171"/>
              <a:ext cx="7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8. Makes Payment</a:t>
              </a:r>
              <a:endParaRPr lang="en-US" sz="1400" b="1">
                <a:latin typeface="Calibri" pitchFamily="34" charset="0"/>
                <a:ea typeface="MS Mincho" pitchFamily="49" charset="-128"/>
                <a:cs typeface="Arial" charset="0"/>
              </a:endParaRPr>
            </a:p>
          </p:txBody>
        </p:sp>
        <p:sp>
          <p:nvSpPr>
            <p:cNvPr id="27670" name="Line 32"/>
            <p:cNvSpPr>
              <a:spLocks noChangeShapeType="1"/>
            </p:cNvSpPr>
            <p:nvPr/>
          </p:nvSpPr>
          <p:spPr bwMode="auto">
            <a:xfrm rot="10800000">
              <a:off x="1089" y="1621"/>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7" name="Text Box 33"/>
          <p:cNvSpPr txBox="1">
            <a:spLocks noChangeArrowheads="1"/>
          </p:cNvSpPr>
          <p:nvPr/>
        </p:nvSpPr>
        <p:spPr bwMode="auto">
          <a:xfrm>
            <a:off x="6596063" y="5338763"/>
            <a:ext cx="1585912" cy="1084262"/>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200" b="1" dirty="0">
                <a:latin typeface="Calibri" pitchFamily="34" charset="0"/>
                <a:cs typeface="Arial" pitchFamily="34" charset="0"/>
              </a:rPr>
              <a:t>Seller / </a:t>
            </a:r>
            <a:r>
              <a:rPr lang="en-AU" sz="1200" b="1" dirty="0" smtClean="0">
                <a:latin typeface="Calibri" pitchFamily="34" charset="0"/>
                <a:cs typeface="Arial" pitchFamily="34" charset="0"/>
              </a:rPr>
              <a:t>Exporter in India</a:t>
            </a:r>
            <a:endParaRPr lang="en-AU" sz="12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38" name="Title 1"/>
          <p:cNvSpPr txBox="1">
            <a:spLocks/>
          </p:cNvSpPr>
          <p:nvPr/>
        </p:nvSpPr>
        <p:spPr bwMode="auto">
          <a:xfrm>
            <a:off x="152400" y="571500"/>
            <a:ext cx="7162800" cy="427038"/>
          </a:xfrm>
          <a:prstGeom prst="rect">
            <a:avLst/>
          </a:prstGeom>
          <a:noFill/>
          <a:ln w="9525">
            <a:noFill/>
            <a:miter lim="800000"/>
            <a:headEnd/>
            <a:tailEnd/>
          </a:ln>
        </p:spPr>
        <p:txBody>
          <a:bodyPr anchor="ctr"/>
          <a:lstStyle/>
          <a:p>
            <a:pPr eaLnBrk="0" hangingPunct="0">
              <a:defRPr/>
            </a:pPr>
            <a:r>
              <a:rPr lang="en-US" sz="2400" kern="0" dirty="0">
                <a:latin typeface="Calibri" pitchFamily="34" charset="0"/>
              </a:rPr>
              <a:t>Trade Lifecycle - General</a:t>
            </a:r>
            <a:endParaRPr lang="en-US" sz="2400" b="1" kern="0" dirty="0">
              <a:latin typeface="Calibri"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0-#ppt_w/2"/>
                                          </p:val>
                                        </p:tav>
                                        <p:tav tm="100000">
                                          <p:val>
                                            <p:strVal val="#ppt_x"/>
                                          </p:val>
                                        </p:tav>
                                      </p:tavLst>
                                    </p:anim>
                                    <p:anim calcmode="lin" valueType="num">
                                      <p:cBhvr additive="base">
                                        <p:cTn id="5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ctrTitle"/>
          </p:nvPr>
        </p:nvSpPr>
        <p:spPr>
          <a:xfrm>
            <a:off x="838200" y="381000"/>
            <a:ext cx="7696200" cy="914400"/>
          </a:xfrm>
        </p:spPr>
        <p:txBody>
          <a:bodyPr/>
          <a:lstStyle/>
          <a:p>
            <a:r>
              <a:rPr lang="en-US" sz="2400" smtClean="0"/>
              <a:t/>
            </a:r>
            <a:br>
              <a:rPr lang="en-US" sz="2400" smtClean="0"/>
            </a:br>
            <a:r>
              <a:rPr lang="en-US" sz="2400" smtClean="0"/>
              <a:t/>
            </a:r>
            <a:br>
              <a:rPr lang="en-US" sz="2400" smtClean="0"/>
            </a:br>
            <a:r>
              <a:rPr lang="en-US" sz="2400" smtClean="0"/>
              <a:t/>
            </a:r>
            <a:br>
              <a:rPr lang="en-US" sz="2400" smtClean="0"/>
            </a:br>
            <a:r>
              <a:rPr lang="en-US" sz="2400" smtClean="0"/>
              <a:t/>
            </a:r>
            <a:br>
              <a:rPr lang="en-US" sz="2400" smtClean="0"/>
            </a:br>
            <a:r>
              <a:rPr lang="en-US" sz="2400" smtClean="0"/>
              <a:t>Different methods of International Trade Settlement and risks :  </a:t>
            </a:r>
            <a:br>
              <a:rPr lang="en-US" sz="2400" smtClean="0"/>
            </a:br>
            <a:endParaRPr lang="en-US" sz="2400" smtClean="0"/>
          </a:p>
        </p:txBody>
      </p:sp>
      <p:sp>
        <p:nvSpPr>
          <p:cNvPr id="6" name="TextBox 5"/>
          <p:cNvSpPr txBox="1"/>
          <p:nvPr/>
        </p:nvSpPr>
        <p:spPr>
          <a:xfrm>
            <a:off x="685800" y="1371600"/>
            <a:ext cx="8153400" cy="4494213"/>
          </a:xfrm>
          <a:prstGeom prst="rect">
            <a:avLst/>
          </a:prstGeom>
          <a:noFill/>
        </p:spPr>
        <p:txBody>
          <a:bodyPr>
            <a:spAutoFit/>
          </a:bodyPr>
          <a:lstStyle/>
          <a:p>
            <a:pPr marL="285750" indent="-285750" fontAlgn="auto">
              <a:spcBef>
                <a:spcPts val="0"/>
              </a:spcBef>
              <a:spcAft>
                <a:spcPts val="0"/>
              </a:spcAft>
              <a:buFont typeface="Arial" pitchFamily="34" charset="0"/>
              <a:buChar char="•"/>
              <a:defRPr/>
            </a:pPr>
            <a:r>
              <a:rPr lang="en-US" sz="1600" b="1" dirty="0">
                <a:latin typeface="+mn-lt"/>
              </a:rPr>
              <a:t>1. </a:t>
            </a:r>
            <a:r>
              <a:rPr lang="en-US" sz="1600" b="1" dirty="0"/>
              <a:t>Open account</a:t>
            </a:r>
          </a:p>
          <a:p>
            <a:pPr fontAlgn="auto">
              <a:spcBef>
                <a:spcPts val="0"/>
              </a:spcBef>
              <a:spcAft>
                <a:spcPts val="0"/>
              </a:spcAft>
              <a:defRPr/>
            </a:pPr>
            <a:endParaRPr lang="en-US" sz="1600" b="1" dirty="0"/>
          </a:p>
          <a:p>
            <a:pPr fontAlgn="auto">
              <a:spcBef>
                <a:spcPts val="0"/>
              </a:spcBef>
              <a:spcAft>
                <a:spcPts val="0"/>
              </a:spcAft>
              <a:defRPr/>
            </a:pPr>
            <a:endParaRPr lang="en-US" sz="1600" b="1" dirty="0">
              <a:latin typeface="+mn-lt"/>
            </a:endParaRPr>
          </a:p>
          <a:p>
            <a:pPr marL="285750" indent="-285750" fontAlgn="auto">
              <a:spcBef>
                <a:spcPts val="0"/>
              </a:spcBef>
              <a:spcAft>
                <a:spcPts val="0"/>
              </a:spcAft>
              <a:buFont typeface="Arial" pitchFamily="34" charset="0"/>
              <a:buChar char="•"/>
              <a:defRPr/>
            </a:pPr>
            <a:endParaRPr lang="en-US" sz="1600" b="1" dirty="0">
              <a:latin typeface="+mn-lt"/>
            </a:endParaRPr>
          </a:p>
          <a:p>
            <a:pPr marL="285750" indent="-285750" fontAlgn="auto">
              <a:spcBef>
                <a:spcPts val="0"/>
              </a:spcBef>
              <a:spcAft>
                <a:spcPts val="0"/>
              </a:spcAft>
              <a:buFont typeface="Arial" pitchFamily="34" charset="0"/>
              <a:buChar char="•"/>
              <a:defRPr/>
            </a:pPr>
            <a:r>
              <a:rPr lang="en-US" sz="1600" b="1" dirty="0">
                <a:latin typeface="+mn-lt"/>
              </a:rPr>
              <a:t>2. Documentary Collections</a:t>
            </a:r>
          </a:p>
          <a:p>
            <a:pPr marL="1657350" lvl="3" indent="-285750" fontAlgn="auto">
              <a:spcBef>
                <a:spcPts val="0"/>
              </a:spcBef>
              <a:spcAft>
                <a:spcPts val="0"/>
              </a:spcAft>
              <a:buFont typeface="Wingdings" pitchFamily="2" charset="2"/>
              <a:buChar char="Ø"/>
              <a:defRPr/>
            </a:pPr>
            <a:r>
              <a:rPr lang="en-US" sz="1400" b="1" dirty="0">
                <a:latin typeface="+mn-lt"/>
              </a:rPr>
              <a:t>2.1   Against payment i.e., DP</a:t>
            </a:r>
          </a:p>
          <a:p>
            <a:pPr marL="1657350" lvl="3" indent="-285750" fontAlgn="auto">
              <a:spcBef>
                <a:spcPts val="0"/>
              </a:spcBef>
              <a:spcAft>
                <a:spcPts val="0"/>
              </a:spcAft>
              <a:buFont typeface="Wingdings" pitchFamily="2" charset="2"/>
              <a:buChar char="Ø"/>
              <a:defRPr/>
            </a:pPr>
            <a:r>
              <a:rPr lang="en-US" sz="1400" b="1" dirty="0">
                <a:latin typeface="+mn-lt"/>
              </a:rPr>
              <a:t>2.2 Documents against acceptance (DA)</a:t>
            </a:r>
          </a:p>
          <a:p>
            <a:pPr lvl="3" fontAlgn="auto">
              <a:spcBef>
                <a:spcPts val="0"/>
              </a:spcBef>
              <a:spcAft>
                <a:spcPts val="0"/>
              </a:spcAft>
              <a:defRPr/>
            </a:pPr>
            <a:endParaRPr lang="en-US" sz="1400" b="1" dirty="0">
              <a:latin typeface="+mn-lt"/>
            </a:endParaRPr>
          </a:p>
          <a:p>
            <a:pPr lvl="3" fontAlgn="auto">
              <a:spcBef>
                <a:spcPts val="0"/>
              </a:spcBef>
              <a:spcAft>
                <a:spcPts val="0"/>
              </a:spcAft>
              <a:defRPr/>
            </a:pPr>
            <a:endParaRPr lang="en-US" sz="1400" b="1" dirty="0">
              <a:latin typeface="+mn-lt"/>
            </a:endParaRPr>
          </a:p>
          <a:p>
            <a:pPr marL="1657350" lvl="3" indent="-285750" fontAlgn="auto">
              <a:spcBef>
                <a:spcPts val="0"/>
              </a:spcBef>
              <a:spcAft>
                <a:spcPts val="0"/>
              </a:spcAft>
              <a:buFont typeface="Wingdings" pitchFamily="2" charset="2"/>
              <a:buChar char="Ø"/>
              <a:defRPr/>
            </a:pPr>
            <a:endParaRPr lang="en-US" sz="1600" b="1" dirty="0">
              <a:latin typeface="+mn-lt"/>
            </a:endParaRPr>
          </a:p>
          <a:p>
            <a:pPr marL="285750" indent="-285750" fontAlgn="auto">
              <a:spcBef>
                <a:spcPts val="0"/>
              </a:spcBef>
              <a:spcAft>
                <a:spcPts val="0"/>
              </a:spcAft>
              <a:buFont typeface="Arial" pitchFamily="34" charset="0"/>
              <a:buChar char="•"/>
              <a:defRPr/>
            </a:pPr>
            <a:r>
              <a:rPr lang="en-US" sz="1600" b="1" dirty="0">
                <a:latin typeface="+mn-lt"/>
              </a:rPr>
              <a:t>3. Letter of credits</a:t>
            </a:r>
          </a:p>
          <a:p>
            <a:pPr marL="285750" indent="-285750" fontAlgn="auto">
              <a:spcBef>
                <a:spcPts val="0"/>
              </a:spcBef>
              <a:spcAft>
                <a:spcPts val="0"/>
              </a:spcAft>
              <a:buFont typeface="Arial" pitchFamily="34" charset="0"/>
              <a:buChar char="•"/>
              <a:defRPr/>
            </a:pPr>
            <a:endParaRPr lang="en-US" sz="1600" b="1" dirty="0">
              <a:latin typeface="+mn-lt"/>
            </a:endParaRPr>
          </a:p>
          <a:p>
            <a:pPr fontAlgn="auto">
              <a:spcBef>
                <a:spcPts val="0"/>
              </a:spcBef>
              <a:spcAft>
                <a:spcPts val="0"/>
              </a:spcAft>
              <a:defRPr/>
            </a:pPr>
            <a:endParaRPr lang="en-US" sz="1600" b="1" dirty="0">
              <a:latin typeface="+mn-lt"/>
            </a:endParaRPr>
          </a:p>
          <a:p>
            <a:pPr marL="285750" indent="-285750" fontAlgn="auto">
              <a:spcBef>
                <a:spcPts val="0"/>
              </a:spcBef>
              <a:spcAft>
                <a:spcPts val="0"/>
              </a:spcAft>
              <a:buFont typeface="Arial" pitchFamily="34" charset="0"/>
              <a:buChar char="•"/>
              <a:defRPr/>
            </a:pPr>
            <a:endParaRPr lang="en-US" sz="1600" b="1" dirty="0">
              <a:latin typeface="+mn-lt"/>
            </a:endParaRPr>
          </a:p>
          <a:p>
            <a:pPr marL="285750" indent="-285750" fontAlgn="auto">
              <a:spcBef>
                <a:spcPts val="0"/>
              </a:spcBef>
              <a:spcAft>
                <a:spcPts val="0"/>
              </a:spcAft>
              <a:buFont typeface="Arial" pitchFamily="34" charset="0"/>
              <a:buChar char="•"/>
              <a:defRPr/>
            </a:pPr>
            <a:r>
              <a:rPr lang="en-US" sz="1600" b="1" dirty="0"/>
              <a:t>4. Advance payment </a:t>
            </a:r>
          </a:p>
          <a:p>
            <a:pPr marL="285750" indent="-285750" fontAlgn="auto">
              <a:spcBef>
                <a:spcPts val="0"/>
              </a:spcBef>
              <a:spcAft>
                <a:spcPts val="0"/>
              </a:spcAft>
              <a:buFont typeface="Arial" pitchFamily="34" charset="0"/>
              <a:buChar char="•"/>
              <a:defRPr/>
            </a:pPr>
            <a:endParaRPr lang="en-US" sz="1600" dirty="0">
              <a:latin typeface="+mn-lt"/>
            </a:endParaRPr>
          </a:p>
          <a:p>
            <a:pPr marL="285750" indent="-285750" fontAlgn="auto">
              <a:spcBef>
                <a:spcPts val="0"/>
              </a:spcBef>
              <a:spcAft>
                <a:spcPts val="0"/>
              </a:spcAft>
              <a:buFont typeface="Arial" pitchFamily="34" charset="0"/>
              <a:buChar char="•"/>
              <a:defRPr/>
            </a:pPr>
            <a:endParaRPr lang="en-US" sz="1600" dirty="0">
              <a:latin typeface="+mn-lt"/>
            </a:endParaRPr>
          </a:p>
          <a:p>
            <a:pPr fontAlgn="auto">
              <a:spcBef>
                <a:spcPts val="0"/>
              </a:spcBef>
              <a:spcAft>
                <a:spcPts val="0"/>
              </a:spcAft>
              <a:defRPr/>
            </a:pPr>
            <a:r>
              <a:rPr lang="en-US" sz="1100" dirty="0">
                <a:latin typeface="+mn-lt"/>
              </a:rPr>
              <a:t/>
            </a:r>
            <a:br>
              <a:rPr lang="en-US" sz="1100" dirty="0">
                <a:latin typeface="+mn-lt"/>
              </a:rPr>
            </a:br>
            <a:endParaRPr lang="en-US" sz="1100" dirty="0">
              <a:latin typeface="+mn-l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ctrTitle"/>
          </p:nvPr>
        </p:nvSpPr>
        <p:spPr>
          <a:xfrm>
            <a:off x="838200" y="381000"/>
            <a:ext cx="7696200" cy="914400"/>
          </a:xfrm>
        </p:spPr>
        <p:txBody>
          <a:bodyPr/>
          <a:lstStyle/>
          <a:p>
            <a:r>
              <a:rPr lang="en-US" sz="2400" smtClean="0"/>
              <a:t/>
            </a:r>
            <a:br>
              <a:rPr lang="en-US" sz="2400" smtClean="0"/>
            </a:br>
            <a:r>
              <a:rPr lang="en-US" sz="2400" smtClean="0"/>
              <a:t/>
            </a:r>
            <a:br>
              <a:rPr lang="en-US" sz="2400" smtClean="0"/>
            </a:br>
            <a:r>
              <a:rPr lang="en-US" sz="2400" smtClean="0"/>
              <a:t/>
            </a:r>
            <a:br>
              <a:rPr lang="en-US" sz="2400" smtClean="0"/>
            </a:br>
            <a:r>
              <a:rPr lang="en-US" sz="2400" smtClean="0"/>
              <a:t/>
            </a:r>
            <a:br>
              <a:rPr lang="en-US" sz="2400" smtClean="0"/>
            </a:br>
            <a:r>
              <a:rPr lang="en-US" sz="2400" smtClean="0"/>
              <a:t>Different methods of International Trade Settlement and risks :  </a:t>
            </a:r>
            <a:br>
              <a:rPr lang="en-US" sz="2400" smtClean="0"/>
            </a:br>
            <a:endParaRPr lang="en-US" sz="2400" smtClean="0"/>
          </a:p>
        </p:txBody>
      </p:sp>
      <p:pic>
        <p:nvPicPr>
          <p:cNvPr id="29699" name="Picture 3" descr="paymentri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676400"/>
            <a:ext cx="8343900"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ctrTitle"/>
          </p:nvPr>
        </p:nvSpPr>
        <p:spPr>
          <a:xfrm>
            <a:off x="685800" y="-533400"/>
            <a:ext cx="7772400" cy="1470025"/>
          </a:xfrm>
        </p:spPr>
        <p:txBody>
          <a:bodyPr/>
          <a:lstStyle/>
          <a:p>
            <a:pPr algn="ctr"/>
            <a:r>
              <a:rPr lang="en-US" smtClean="0"/>
              <a:t>Open Accounts</a:t>
            </a:r>
          </a:p>
        </p:txBody>
      </p:sp>
      <p:sp>
        <p:nvSpPr>
          <p:cNvPr id="30723" name="Slide Number Placeholder 3"/>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1347F6B-F03D-4839-B814-9E963F3C48DE}" type="slidenum">
              <a:rPr lang="en-US" smtClean="0">
                <a:solidFill>
                  <a:srgbClr val="000000"/>
                </a:solidFill>
                <a:ea typeface="ＭＳ Ｐゴシック" pitchFamily="34" charset="-128"/>
              </a:rPr>
              <a:pPr/>
              <a:t>8</a:t>
            </a:fld>
            <a:endParaRPr lang="en-US" smtClean="0">
              <a:solidFill>
                <a:srgbClr val="000000"/>
              </a:solidFill>
              <a:ea typeface="ＭＳ Ｐゴシック" pitchFamily="34" charset="-128"/>
            </a:endParaRPr>
          </a:p>
        </p:txBody>
      </p:sp>
      <p:sp>
        <p:nvSpPr>
          <p:cNvPr id="2" name="TextBox 1"/>
          <p:cNvSpPr txBox="1"/>
          <p:nvPr/>
        </p:nvSpPr>
        <p:spPr>
          <a:xfrm>
            <a:off x="685800" y="1447800"/>
            <a:ext cx="7772400" cy="2308225"/>
          </a:xfrm>
          <a:prstGeom prst="rect">
            <a:avLst/>
          </a:prstGeom>
          <a:noFill/>
        </p:spPr>
        <p:txBody>
          <a:bodyPr>
            <a:spAutoFit/>
          </a:bodyPr>
          <a:lstStyle/>
          <a:p>
            <a:pPr marL="285750" indent="-285750">
              <a:buFont typeface="Arial" pitchFamily="34" charset="0"/>
              <a:buChar char="•"/>
              <a:defRPr/>
            </a:pPr>
            <a:r>
              <a:rPr lang="en-US" dirty="0"/>
              <a:t>Arrangement between the buyer and the seller </a:t>
            </a:r>
          </a:p>
          <a:p>
            <a:pPr>
              <a:defRPr/>
            </a:pPr>
            <a:endParaRPr lang="en-US" dirty="0"/>
          </a:p>
          <a:p>
            <a:pPr marL="285750" indent="-285750">
              <a:buFont typeface="Arial" pitchFamily="34" charset="0"/>
              <a:buChar char="•"/>
              <a:defRPr/>
            </a:pPr>
            <a:r>
              <a:rPr lang="en-US" dirty="0"/>
              <a:t>Manufactured goods will be delivered to the buyer directly or based on an order </a:t>
            </a:r>
          </a:p>
          <a:p>
            <a:pPr marL="285750" indent="-285750">
              <a:buFont typeface="Arial" pitchFamily="34" charset="0"/>
              <a:buChar char="•"/>
              <a:defRPr/>
            </a:pPr>
            <a:endParaRPr lang="en-US" dirty="0"/>
          </a:p>
          <a:p>
            <a:pPr marL="285750" indent="-285750">
              <a:buFont typeface="Arial" pitchFamily="34" charset="0"/>
              <a:buChar char="•"/>
              <a:defRPr/>
            </a:pPr>
            <a:r>
              <a:rPr lang="en-US" dirty="0"/>
              <a:t>Buyer will pay at the end of the agreed period </a:t>
            </a:r>
          </a:p>
          <a:p>
            <a:pPr marL="285750" indent="-285750">
              <a:buFont typeface="Arial" pitchFamily="34" charset="0"/>
              <a:buChar char="•"/>
              <a:defRPr/>
            </a:pPr>
            <a:endParaRPr lang="en-US" dirty="0"/>
          </a:p>
          <a:p>
            <a:pPr marL="285750" indent="-285750">
              <a:buFont typeface="Arial" pitchFamily="34" charset="0"/>
              <a:buChar char="•"/>
              <a:defRPr/>
            </a:pPr>
            <a:r>
              <a:rPr lang="en-US" dirty="0"/>
              <a:t>Seller should have a high degree of trust on the buyer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9513" y="1584325"/>
            <a:ext cx="25812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524000"/>
            <a:ext cx="25892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96063" y="5729288"/>
            <a:ext cx="15859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5463" y="5576888"/>
            <a:ext cx="1547812"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Slide Number Placeholder 3"/>
          <p:cNvSpPr>
            <a:spLocks noGrp="1"/>
          </p:cNvSpPr>
          <p:nvPr/>
        </p:nvSpPr>
        <p:spPr bwMode="auto">
          <a:xfrm>
            <a:off x="6707188" y="6040438"/>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eaLnBrk="0" hangingPunct="0"/>
            <a:fld id="{57655D8E-D8E8-434F-87F6-C8110BCFA5B4}" type="slidenum">
              <a:rPr lang="fr-FR" sz="1400">
                <a:latin typeface="Calibri" pitchFamily="34" charset="0"/>
                <a:ea typeface="MS Mincho" pitchFamily="49" charset="-128"/>
              </a:rPr>
              <a:pPr algn="r" eaLnBrk="0" hangingPunct="0"/>
              <a:t>9</a:t>
            </a:fld>
            <a:endParaRPr lang="fr-FR" sz="1400">
              <a:latin typeface="Calibri" pitchFamily="34" charset="0"/>
              <a:ea typeface="MS Mincho" pitchFamily="49" charset="-128"/>
            </a:endParaRPr>
          </a:p>
        </p:txBody>
      </p:sp>
      <p:sp>
        <p:nvSpPr>
          <p:cNvPr id="7" name="Text Box 2"/>
          <p:cNvSpPr txBox="1">
            <a:spLocks noChangeArrowheads="1"/>
          </p:cNvSpPr>
          <p:nvPr/>
        </p:nvSpPr>
        <p:spPr bwMode="auto">
          <a:xfrm>
            <a:off x="6249988"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Sellers Bank / Financial Institution</a:t>
            </a:r>
          </a:p>
          <a:p>
            <a:pPr>
              <a:defRPr/>
            </a:pPr>
            <a:r>
              <a:rPr lang="en-US" sz="1200" b="1" dirty="0">
                <a:latin typeface="Calibri" pitchFamily="34" charset="0"/>
                <a:cs typeface="Arial" pitchFamily="34" charset="0"/>
              </a:rPr>
              <a:t>(</a:t>
            </a:r>
            <a:r>
              <a:rPr lang="en-US" sz="1100" b="1" dirty="0">
                <a:latin typeface="Calibri" pitchFamily="34" charset="0"/>
                <a:cs typeface="Arial" pitchFamily="34" charset="0"/>
              </a:rPr>
              <a:t>Correspondent / Advising </a:t>
            </a:r>
            <a:r>
              <a:rPr lang="en-US" sz="1100" b="1" dirty="0" smtClean="0">
                <a:latin typeface="Calibri" pitchFamily="34" charset="0"/>
                <a:cs typeface="Arial" pitchFamily="34" charset="0"/>
              </a:rPr>
              <a:t>Bank in India)</a:t>
            </a:r>
            <a:endParaRPr lang="en-US"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8" name="Text Box 3"/>
          <p:cNvSpPr txBox="1">
            <a:spLocks noChangeArrowheads="1"/>
          </p:cNvSpPr>
          <p:nvPr/>
        </p:nvSpPr>
        <p:spPr bwMode="auto">
          <a:xfrm>
            <a:off x="525463" y="5257800"/>
            <a:ext cx="1547812" cy="114300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100" b="1" dirty="0" smtClean="0">
                <a:latin typeface="Calibri" pitchFamily="34" charset="0"/>
                <a:cs typeface="Arial" pitchFamily="34" charset="0"/>
              </a:rPr>
              <a:t>Buyer</a:t>
            </a:r>
            <a:r>
              <a:rPr lang="en-AU" sz="1100" b="1" dirty="0">
                <a:latin typeface="Calibri" pitchFamily="34" charset="0"/>
                <a:cs typeface="Arial" pitchFamily="34" charset="0"/>
              </a:rPr>
              <a:t>/ </a:t>
            </a:r>
            <a:r>
              <a:rPr lang="en-AU" sz="1100" b="1" dirty="0" smtClean="0">
                <a:latin typeface="Calibri" pitchFamily="34" charset="0"/>
                <a:cs typeface="Arial" pitchFamily="34" charset="0"/>
              </a:rPr>
              <a:t>Importer in US</a:t>
            </a:r>
            <a:endParaRPr lang="en-AU" sz="11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grpSp>
        <p:nvGrpSpPr>
          <p:cNvPr id="9" name="Group 8"/>
          <p:cNvGrpSpPr>
            <a:grpSpLocks/>
          </p:cNvGrpSpPr>
          <p:nvPr/>
        </p:nvGrpSpPr>
        <p:grpSpPr bwMode="auto">
          <a:xfrm>
            <a:off x="2344738" y="6092825"/>
            <a:ext cx="4038600" cy="307975"/>
            <a:chOff x="1379" y="3610"/>
            <a:chExt cx="2544" cy="194"/>
          </a:xfrm>
        </p:grpSpPr>
        <p:sp>
          <p:nvSpPr>
            <p:cNvPr id="31775" name="Line 5"/>
            <p:cNvSpPr>
              <a:spLocks noChangeShapeType="1"/>
            </p:cNvSpPr>
            <p:nvPr/>
          </p:nvSpPr>
          <p:spPr bwMode="auto">
            <a:xfrm>
              <a:off x="1379" y="37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76" name="Text Box 6"/>
            <p:cNvSpPr txBox="1">
              <a:spLocks noChangeArrowheads="1"/>
            </p:cNvSpPr>
            <p:nvPr/>
          </p:nvSpPr>
          <p:spPr bwMode="auto">
            <a:xfrm>
              <a:off x="1781" y="3610"/>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1. Raises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sp>
        <p:nvSpPr>
          <p:cNvPr id="15" name="Text Box 11"/>
          <p:cNvSpPr txBox="1">
            <a:spLocks noChangeArrowheads="1"/>
          </p:cNvSpPr>
          <p:nvPr/>
        </p:nvSpPr>
        <p:spPr bwMode="auto">
          <a:xfrm>
            <a:off x="304800" y="1143000"/>
            <a:ext cx="2590800" cy="167640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US" sz="1200" b="1" dirty="0">
                <a:latin typeface="Calibri" pitchFamily="34" charset="0"/>
                <a:cs typeface="Arial" pitchFamily="34" charset="0"/>
              </a:rPr>
              <a:t>Buyers Bank / Financial Institution</a:t>
            </a:r>
          </a:p>
          <a:p>
            <a:pPr>
              <a:defRPr/>
            </a:pPr>
            <a:r>
              <a:rPr lang="en-US" sz="1200" b="1" dirty="0">
                <a:latin typeface="Calibri" pitchFamily="34" charset="0"/>
                <a:cs typeface="Arial" pitchFamily="34" charset="0"/>
              </a:rPr>
              <a:t>(</a:t>
            </a:r>
            <a:r>
              <a:rPr lang="en-US" sz="1100" b="1" dirty="0">
                <a:latin typeface="Calibri" pitchFamily="34" charset="0"/>
                <a:cs typeface="Arial" pitchFamily="34" charset="0"/>
              </a:rPr>
              <a:t>Issuing </a:t>
            </a:r>
            <a:r>
              <a:rPr lang="en-US" sz="1100" b="1" dirty="0" smtClean="0">
                <a:latin typeface="Calibri" pitchFamily="34" charset="0"/>
                <a:cs typeface="Arial" pitchFamily="34" charset="0"/>
              </a:rPr>
              <a:t>Bank in US</a:t>
            </a:r>
            <a:r>
              <a:rPr lang="en-US" sz="1200" b="1" dirty="0" smtClean="0">
                <a:latin typeface="Calibri" pitchFamily="34" charset="0"/>
                <a:cs typeface="Arial" pitchFamily="34" charset="0"/>
              </a:rPr>
              <a:t>)</a:t>
            </a:r>
            <a:endParaRPr lang="en-US" sz="1200" b="1" dirty="0">
              <a:latin typeface="Calibri" pitchFamily="34" charset="0"/>
              <a:cs typeface="Arial" pitchFamily="34" charset="0"/>
            </a:endParaRPr>
          </a:p>
        </p:txBody>
      </p:sp>
      <p:grpSp>
        <p:nvGrpSpPr>
          <p:cNvPr id="22" name="Group 21"/>
          <p:cNvGrpSpPr>
            <a:grpSpLocks/>
          </p:cNvGrpSpPr>
          <p:nvPr/>
        </p:nvGrpSpPr>
        <p:grpSpPr bwMode="auto">
          <a:xfrm>
            <a:off x="3438525" y="1954213"/>
            <a:ext cx="2809875" cy="481012"/>
            <a:chOff x="1848" y="1102"/>
            <a:chExt cx="1770" cy="303"/>
          </a:xfrm>
        </p:grpSpPr>
        <p:sp>
          <p:nvSpPr>
            <p:cNvPr id="31773" name="Line 19"/>
            <p:cNvSpPr>
              <a:spLocks noChangeShapeType="1"/>
            </p:cNvSpPr>
            <p:nvPr/>
          </p:nvSpPr>
          <p:spPr bwMode="auto">
            <a:xfrm>
              <a:off x="1848" y="1400"/>
              <a:ext cx="1770"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74" name="Text Box 20"/>
            <p:cNvSpPr txBox="1">
              <a:spLocks noChangeArrowheads="1"/>
            </p:cNvSpPr>
            <p:nvPr/>
          </p:nvSpPr>
          <p:spPr bwMode="auto">
            <a:xfrm>
              <a:off x="2337" y="1102"/>
              <a:ext cx="9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6. Makes Payment</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grpSp>
      <p:grpSp>
        <p:nvGrpSpPr>
          <p:cNvPr id="25" name="Group 24"/>
          <p:cNvGrpSpPr>
            <a:grpSpLocks/>
          </p:cNvGrpSpPr>
          <p:nvPr/>
        </p:nvGrpSpPr>
        <p:grpSpPr bwMode="auto">
          <a:xfrm>
            <a:off x="2306638" y="5791200"/>
            <a:ext cx="4038600" cy="304800"/>
            <a:chOff x="1355" y="3374"/>
            <a:chExt cx="2544" cy="192"/>
          </a:xfrm>
        </p:grpSpPr>
        <p:sp>
          <p:nvSpPr>
            <p:cNvPr id="31771" name="Text Box 22"/>
            <p:cNvSpPr txBox="1">
              <a:spLocks noChangeArrowheads="1"/>
            </p:cNvSpPr>
            <p:nvPr/>
          </p:nvSpPr>
          <p:spPr bwMode="auto">
            <a:xfrm>
              <a:off x="1790" y="3374"/>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2. Confirms Purchase Order</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1772" name="Line 23"/>
            <p:cNvSpPr>
              <a:spLocks noChangeShapeType="1"/>
            </p:cNvSpPr>
            <p:nvPr/>
          </p:nvSpPr>
          <p:spPr bwMode="auto">
            <a:xfrm rot="10800000">
              <a:off x="1355" y="3545"/>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8" name="Group 27"/>
          <p:cNvGrpSpPr>
            <a:grpSpLocks/>
          </p:cNvGrpSpPr>
          <p:nvPr/>
        </p:nvGrpSpPr>
        <p:grpSpPr bwMode="auto">
          <a:xfrm>
            <a:off x="2300288" y="5486400"/>
            <a:ext cx="4038600" cy="304800"/>
            <a:chOff x="1352" y="3113"/>
            <a:chExt cx="2544" cy="192"/>
          </a:xfrm>
        </p:grpSpPr>
        <p:sp>
          <p:nvSpPr>
            <p:cNvPr id="31769" name="Text Box 25"/>
            <p:cNvSpPr txBox="1">
              <a:spLocks noChangeArrowheads="1"/>
            </p:cNvSpPr>
            <p:nvPr/>
          </p:nvSpPr>
          <p:spPr bwMode="auto">
            <a:xfrm>
              <a:off x="1810" y="3113"/>
              <a:ext cx="16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3. Ships the Goods</a:t>
              </a:r>
              <a:r>
                <a:rPr lang="en-AU" sz="1200" b="1">
                  <a:latin typeface="Calibri" pitchFamily="34" charset="0"/>
                  <a:ea typeface="MS Mincho" pitchFamily="49" charset="-128"/>
                  <a:cs typeface="Arial" charset="0"/>
                </a:rPr>
                <a:t>  </a:t>
              </a:r>
              <a:endParaRPr lang="en-US" sz="1200" b="1">
                <a:latin typeface="Calibri" pitchFamily="34" charset="0"/>
                <a:ea typeface="MS Mincho" pitchFamily="49" charset="-128"/>
                <a:cs typeface="Arial" charset="0"/>
              </a:endParaRPr>
            </a:p>
          </p:txBody>
        </p:sp>
        <p:sp>
          <p:nvSpPr>
            <p:cNvPr id="31770" name="Line 26"/>
            <p:cNvSpPr>
              <a:spLocks noChangeShapeType="1"/>
            </p:cNvSpPr>
            <p:nvPr/>
          </p:nvSpPr>
          <p:spPr bwMode="auto">
            <a:xfrm rot="10800000">
              <a:off x="1352" y="32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1" name="Group 30"/>
          <p:cNvGrpSpPr>
            <a:grpSpLocks/>
          </p:cNvGrpSpPr>
          <p:nvPr/>
        </p:nvGrpSpPr>
        <p:grpSpPr bwMode="auto">
          <a:xfrm>
            <a:off x="5697538" y="2978150"/>
            <a:ext cx="1412875" cy="2355850"/>
            <a:chOff x="3492" y="1630"/>
            <a:chExt cx="889" cy="1484"/>
          </a:xfrm>
        </p:grpSpPr>
        <p:sp>
          <p:nvSpPr>
            <p:cNvPr id="31767" name="Text Box 28"/>
            <p:cNvSpPr txBox="1">
              <a:spLocks noChangeArrowheads="1"/>
            </p:cNvSpPr>
            <p:nvPr/>
          </p:nvSpPr>
          <p:spPr bwMode="auto">
            <a:xfrm>
              <a:off x="3492" y="1928"/>
              <a:ext cx="80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7.  Makes Payment </a:t>
              </a:r>
              <a:endParaRPr lang="en-US" sz="1400" b="1">
                <a:latin typeface="Calibri" pitchFamily="34" charset="0"/>
                <a:ea typeface="MS Mincho" pitchFamily="49" charset="-128"/>
                <a:cs typeface="Arial" charset="0"/>
              </a:endParaRPr>
            </a:p>
          </p:txBody>
        </p:sp>
        <p:sp>
          <p:nvSpPr>
            <p:cNvPr id="31768" name="Line 29"/>
            <p:cNvSpPr>
              <a:spLocks noChangeShapeType="1"/>
            </p:cNvSpPr>
            <p:nvPr/>
          </p:nvSpPr>
          <p:spPr bwMode="auto">
            <a:xfrm>
              <a:off x="4374" y="1630"/>
              <a:ext cx="7" cy="1484"/>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4" name="Group 33"/>
          <p:cNvGrpSpPr>
            <a:grpSpLocks/>
          </p:cNvGrpSpPr>
          <p:nvPr/>
        </p:nvGrpSpPr>
        <p:grpSpPr bwMode="auto">
          <a:xfrm>
            <a:off x="1884363" y="2819400"/>
            <a:ext cx="1225550" cy="2320925"/>
            <a:chOff x="1089" y="1621"/>
            <a:chExt cx="772" cy="1462"/>
          </a:xfrm>
        </p:grpSpPr>
        <p:sp>
          <p:nvSpPr>
            <p:cNvPr id="31765" name="Text Box 31"/>
            <p:cNvSpPr txBox="1">
              <a:spLocks noChangeArrowheads="1"/>
            </p:cNvSpPr>
            <p:nvPr/>
          </p:nvSpPr>
          <p:spPr bwMode="auto">
            <a:xfrm>
              <a:off x="1126" y="2171"/>
              <a:ext cx="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5. Makes Payment along with proof of transaction</a:t>
              </a:r>
              <a:endParaRPr lang="en-US" sz="1400" b="1">
                <a:latin typeface="Calibri" pitchFamily="34" charset="0"/>
                <a:ea typeface="MS Mincho" pitchFamily="49" charset="-128"/>
                <a:cs typeface="Arial" charset="0"/>
              </a:endParaRPr>
            </a:p>
          </p:txBody>
        </p:sp>
        <p:sp>
          <p:nvSpPr>
            <p:cNvPr id="31766" name="Line 32"/>
            <p:cNvSpPr>
              <a:spLocks noChangeShapeType="1"/>
            </p:cNvSpPr>
            <p:nvPr/>
          </p:nvSpPr>
          <p:spPr bwMode="auto">
            <a:xfrm rot="10800000">
              <a:off x="1089" y="1621"/>
              <a:ext cx="4" cy="1462"/>
            </a:xfrm>
            <a:prstGeom prst="line">
              <a:avLst/>
            </a:prstGeom>
            <a:noFill/>
            <a:ln w="762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7" name="Text Box 33"/>
          <p:cNvSpPr txBox="1">
            <a:spLocks noChangeArrowheads="1"/>
          </p:cNvSpPr>
          <p:nvPr/>
        </p:nvSpPr>
        <p:spPr bwMode="auto">
          <a:xfrm>
            <a:off x="6596063" y="5338763"/>
            <a:ext cx="1585912" cy="1084262"/>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a:lstStyle>
            <a:defPPr>
              <a:defRPr lang="en-US"/>
            </a:defPPr>
            <a:lvl1pPr algn="ctr" rtl="0" fontAlgn="base">
              <a:spcBef>
                <a:spcPct val="0"/>
              </a:spcBef>
              <a:spcAft>
                <a:spcPct val="0"/>
              </a:spcAft>
              <a:defRPr sz="1400" kern="1200">
                <a:solidFill>
                  <a:schemeClr val="tx1"/>
                </a:solidFill>
                <a:latin typeface="Lucida Sans" pitchFamily="34" charset="0"/>
                <a:ea typeface="MS Mincho" pitchFamily="49" charset="-128"/>
                <a:cs typeface="+mn-cs"/>
              </a:defRPr>
            </a:lvl1pPr>
            <a:lvl2pPr marL="457200" algn="ctr" rtl="0" fontAlgn="base">
              <a:spcBef>
                <a:spcPct val="0"/>
              </a:spcBef>
              <a:spcAft>
                <a:spcPct val="0"/>
              </a:spcAft>
              <a:defRPr sz="1400" kern="1200">
                <a:solidFill>
                  <a:schemeClr val="tx1"/>
                </a:solidFill>
                <a:latin typeface="Lucida Sans" pitchFamily="34" charset="0"/>
                <a:ea typeface="MS Mincho" pitchFamily="49" charset="-128"/>
                <a:cs typeface="+mn-cs"/>
              </a:defRPr>
            </a:lvl2pPr>
            <a:lvl3pPr marL="914400" algn="ctr" rtl="0" fontAlgn="base">
              <a:spcBef>
                <a:spcPct val="0"/>
              </a:spcBef>
              <a:spcAft>
                <a:spcPct val="0"/>
              </a:spcAft>
              <a:defRPr sz="1400" kern="1200">
                <a:solidFill>
                  <a:schemeClr val="tx1"/>
                </a:solidFill>
                <a:latin typeface="Lucida Sans" pitchFamily="34" charset="0"/>
                <a:ea typeface="MS Mincho" pitchFamily="49" charset="-128"/>
                <a:cs typeface="+mn-cs"/>
              </a:defRPr>
            </a:lvl3pPr>
            <a:lvl4pPr marL="1371600" algn="ctr" rtl="0" fontAlgn="base">
              <a:spcBef>
                <a:spcPct val="0"/>
              </a:spcBef>
              <a:spcAft>
                <a:spcPct val="0"/>
              </a:spcAft>
              <a:defRPr sz="1400" kern="1200">
                <a:solidFill>
                  <a:schemeClr val="tx1"/>
                </a:solidFill>
                <a:latin typeface="Lucida Sans" pitchFamily="34" charset="0"/>
                <a:ea typeface="MS Mincho" pitchFamily="49" charset="-128"/>
                <a:cs typeface="+mn-cs"/>
              </a:defRPr>
            </a:lvl4pPr>
            <a:lvl5pPr marL="1828800" algn="ctr" rtl="0" fontAlgn="base">
              <a:spcBef>
                <a:spcPct val="0"/>
              </a:spcBef>
              <a:spcAft>
                <a:spcPct val="0"/>
              </a:spcAft>
              <a:defRPr sz="1400" kern="1200">
                <a:solidFill>
                  <a:schemeClr val="tx1"/>
                </a:solidFill>
                <a:latin typeface="Lucida Sans" pitchFamily="34" charset="0"/>
                <a:ea typeface="MS Mincho" pitchFamily="49" charset="-128"/>
                <a:cs typeface="+mn-cs"/>
              </a:defRPr>
            </a:lvl5pPr>
            <a:lvl6pPr marL="2286000" algn="l" defTabSz="914400" rtl="0" eaLnBrk="1" latinLnBrk="0" hangingPunct="1">
              <a:defRPr sz="1400" kern="1200">
                <a:solidFill>
                  <a:schemeClr val="tx1"/>
                </a:solidFill>
                <a:latin typeface="Lucida Sans" pitchFamily="34" charset="0"/>
                <a:ea typeface="MS Mincho" pitchFamily="49" charset="-128"/>
                <a:cs typeface="+mn-cs"/>
              </a:defRPr>
            </a:lvl6pPr>
            <a:lvl7pPr marL="2743200" algn="l" defTabSz="914400" rtl="0" eaLnBrk="1" latinLnBrk="0" hangingPunct="1">
              <a:defRPr sz="1400" kern="1200">
                <a:solidFill>
                  <a:schemeClr val="tx1"/>
                </a:solidFill>
                <a:latin typeface="Lucida Sans" pitchFamily="34" charset="0"/>
                <a:ea typeface="MS Mincho" pitchFamily="49" charset="-128"/>
                <a:cs typeface="+mn-cs"/>
              </a:defRPr>
            </a:lvl7pPr>
            <a:lvl8pPr marL="3200400" algn="l" defTabSz="914400" rtl="0" eaLnBrk="1" latinLnBrk="0" hangingPunct="1">
              <a:defRPr sz="1400" kern="1200">
                <a:solidFill>
                  <a:schemeClr val="tx1"/>
                </a:solidFill>
                <a:latin typeface="Lucida Sans" pitchFamily="34" charset="0"/>
                <a:ea typeface="MS Mincho" pitchFamily="49" charset="-128"/>
                <a:cs typeface="+mn-cs"/>
              </a:defRPr>
            </a:lvl8pPr>
            <a:lvl9pPr marL="3657600" algn="l" defTabSz="914400" rtl="0" eaLnBrk="1" latinLnBrk="0" hangingPunct="1">
              <a:defRPr sz="1400" kern="1200">
                <a:solidFill>
                  <a:schemeClr val="tx1"/>
                </a:solidFill>
                <a:latin typeface="Lucida Sans" pitchFamily="34" charset="0"/>
                <a:ea typeface="MS Mincho" pitchFamily="49" charset="-128"/>
                <a:cs typeface="+mn-cs"/>
              </a:defRPr>
            </a:lvl9pPr>
          </a:lstStyle>
          <a:p>
            <a:pPr>
              <a:defRPr/>
            </a:pPr>
            <a:r>
              <a:rPr lang="en-AU" sz="1200" b="1" dirty="0">
                <a:latin typeface="Calibri" pitchFamily="34" charset="0"/>
                <a:cs typeface="Arial" pitchFamily="34" charset="0"/>
              </a:rPr>
              <a:t>Seller / </a:t>
            </a:r>
            <a:r>
              <a:rPr lang="en-AU" sz="1200" b="1" dirty="0" smtClean="0">
                <a:latin typeface="Calibri" pitchFamily="34" charset="0"/>
                <a:cs typeface="Arial" pitchFamily="34" charset="0"/>
              </a:rPr>
              <a:t>Exporter in India</a:t>
            </a:r>
            <a:endParaRPr lang="en-AU" sz="1200" b="1" dirty="0">
              <a:latin typeface="Calibri" pitchFamily="34" charset="0"/>
              <a:cs typeface="Arial" pitchFamily="34" charset="0"/>
            </a:endParaRPr>
          </a:p>
          <a:p>
            <a:pPr>
              <a:defRPr/>
            </a:pPr>
            <a:endParaRPr lang="en-US" sz="1600" b="1" dirty="0">
              <a:latin typeface="Calibri" pitchFamily="34" charset="0"/>
              <a:cs typeface="Arial" pitchFamily="34" charset="0"/>
            </a:endParaRPr>
          </a:p>
        </p:txBody>
      </p:sp>
      <p:sp>
        <p:nvSpPr>
          <p:cNvPr id="38" name="Title 1"/>
          <p:cNvSpPr txBox="1">
            <a:spLocks/>
          </p:cNvSpPr>
          <p:nvPr/>
        </p:nvSpPr>
        <p:spPr bwMode="auto">
          <a:xfrm>
            <a:off x="152400" y="571500"/>
            <a:ext cx="7162800" cy="427038"/>
          </a:xfrm>
          <a:prstGeom prst="rect">
            <a:avLst/>
          </a:prstGeom>
          <a:noFill/>
          <a:ln w="9525">
            <a:noFill/>
            <a:miter lim="800000"/>
            <a:headEnd/>
            <a:tailEnd/>
          </a:ln>
        </p:spPr>
        <p:txBody>
          <a:bodyPr anchor="ctr"/>
          <a:lstStyle/>
          <a:p>
            <a:pPr eaLnBrk="0" hangingPunct="0">
              <a:defRPr/>
            </a:pPr>
            <a:r>
              <a:rPr lang="en-US" sz="2400" kern="0" dirty="0">
                <a:latin typeface="Calibri" pitchFamily="34" charset="0"/>
              </a:rPr>
              <a:t>Open Account Lifecycle </a:t>
            </a:r>
            <a:endParaRPr lang="en-US" sz="2400" b="1" kern="0" dirty="0">
              <a:latin typeface="Calibri" pitchFamily="34" charset="0"/>
              <a:ea typeface="+mj-ea"/>
              <a:cs typeface="+mj-cs"/>
            </a:endParaRPr>
          </a:p>
        </p:txBody>
      </p:sp>
      <p:grpSp>
        <p:nvGrpSpPr>
          <p:cNvPr id="42" name="Group 41"/>
          <p:cNvGrpSpPr>
            <a:grpSpLocks/>
          </p:cNvGrpSpPr>
          <p:nvPr/>
        </p:nvGrpSpPr>
        <p:grpSpPr bwMode="auto">
          <a:xfrm>
            <a:off x="2301875" y="5181600"/>
            <a:ext cx="4038600" cy="307975"/>
            <a:chOff x="1352" y="3113"/>
            <a:chExt cx="2544" cy="194"/>
          </a:xfrm>
        </p:grpSpPr>
        <p:sp>
          <p:nvSpPr>
            <p:cNvPr id="31763" name="Text Box 25"/>
            <p:cNvSpPr txBox="1">
              <a:spLocks noChangeArrowheads="1"/>
            </p:cNvSpPr>
            <p:nvPr/>
          </p:nvSpPr>
          <p:spPr bwMode="auto">
            <a:xfrm>
              <a:off x="1810" y="3113"/>
              <a:ext cx="188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AU" sz="1400" b="1">
                  <a:latin typeface="Calibri" pitchFamily="34" charset="0"/>
                  <a:ea typeface="MS Mincho" pitchFamily="49" charset="-128"/>
                  <a:cs typeface="Arial" charset="0"/>
                </a:rPr>
                <a:t>4. Sends Invoice &amp; Trade Documents</a:t>
              </a:r>
              <a:endParaRPr lang="en-US" sz="1400" b="1">
                <a:latin typeface="Calibri" pitchFamily="34" charset="0"/>
                <a:ea typeface="MS Mincho" pitchFamily="49" charset="-128"/>
                <a:cs typeface="Arial" charset="0"/>
              </a:endParaRPr>
            </a:p>
          </p:txBody>
        </p:sp>
        <p:sp>
          <p:nvSpPr>
            <p:cNvPr id="31764" name="Line 26"/>
            <p:cNvSpPr>
              <a:spLocks noChangeShapeType="1"/>
            </p:cNvSpPr>
            <p:nvPr/>
          </p:nvSpPr>
          <p:spPr bwMode="auto">
            <a:xfrm rot="10800000">
              <a:off x="1352" y="3299"/>
              <a:ext cx="2544" cy="5"/>
            </a:xfrm>
            <a:prstGeom prst="line">
              <a:avLst/>
            </a:prstGeom>
            <a:noFill/>
            <a:ln w="5715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1+#ppt_w/2"/>
                                          </p:val>
                                        </p:tav>
                                        <p:tav tm="100000">
                                          <p:val>
                                            <p:strVal val="#ppt_x"/>
                                          </p:val>
                                        </p:tav>
                                      </p:tavLst>
                                    </p:anim>
                                    <p:anim calcmode="lin" valueType="num">
                                      <p:cBhvr additive="base">
                                        <p:cTn id="2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heme/theme1.xml><?xml version="1.0" encoding="utf-8"?>
<a:theme xmlns:a="http://schemas.openxmlformats.org/drawingml/2006/main" name="~3570556">
  <a:themeElements>
    <a:clrScheme name="Bank of Tokyo">
      <a:dk1>
        <a:sysClr val="windowText" lastClr="000000"/>
      </a:dk1>
      <a:lt1>
        <a:srgbClr val="FFFFFF"/>
      </a:lt1>
      <a:dk2>
        <a:srgbClr val="FFFFFF"/>
      </a:dk2>
      <a:lt2>
        <a:srgbClr val="FFFFFF"/>
      </a:lt2>
      <a:accent1>
        <a:srgbClr val="E31B23"/>
      </a:accent1>
      <a:accent2>
        <a:srgbClr val="007DC3"/>
      </a:accent2>
      <a:accent3>
        <a:srgbClr val="6A737B"/>
      </a:accent3>
      <a:accent4>
        <a:srgbClr val="E31B23"/>
      </a:accent4>
      <a:accent5>
        <a:srgbClr val="007DC3"/>
      </a:accent5>
      <a:accent6>
        <a:srgbClr val="6A737B"/>
      </a:accent6>
      <a:hlink>
        <a:srgbClr val="007DC3"/>
      </a:hlink>
      <a:folHlink>
        <a:srgbClr val="E31B2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0" indent="0" algn="ctr" rtl="0">
          <a:buFont typeface="Arial" pitchFamily="34" charset="0"/>
          <a:buNone/>
          <a:defRPr sz="3200" b="1" i="0" u="none" strike="noStrike" kern="1200" baseline="0" dirty="0" smtClean="0">
            <a:solidFill>
              <a:schemeClr val="accent1"/>
            </a:solidFill>
            <a:latin typeface="Arial" pitchFamily="34" charset="0"/>
            <a:ea typeface="+mn-ea"/>
            <a:cs typeface="Arial" pitchFamily="34" charset="0"/>
          </a:defRPr>
        </a:defPPr>
      </a:lstStyle>
    </a:spDef>
    <a:txDef>
      <a:spPr>
        <a:noFill/>
      </a:spPr>
      <a:bodyPr wrap="square" rtlCol="0">
        <a:spAutoFit/>
      </a:bodyPr>
      <a:lstStyle>
        <a:defPPr>
          <a:defRPr sz="1600" dirty="0" smtClean="0"/>
        </a:defPPr>
      </a:lstStyle>
    </a:txDef>
  </a:objectDefaults>
  <a:extraClrSchemeLst/>
</a:theme>
</file>

<file path=ppt/theme/theme2.xml><?xml version="1.0" encoding="utf-8"?>
<a:theme xmlns:a="http://schemas.openxmlformats.org/drawingml/2006/main" name="Presentation Template - modBTMv2">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Presentation Template - modBTMv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6E8E0">
            <a:alpha val="50999"/>
          </a:srgbClr>
        </a:solidFill>
        <a:ln w="158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1440" tIns="45720" rIns="91440" bIns="45720" numCol="1" anchor="ctr" anchorCtr="0" compatLnSpc="1">
        <a:prstTxWarp prst="textNoShape">
          <a:avLst/>
        </a:prstTxWarp>
      </a:bodyPr>
      <a:lstStyle>
        <a:defPPr marL="171450" marR="0" indent="-171450" algn="ctr" defTabSz="914400" rtl="0" eaLnBrk="0" fontAlgn="base" latinLnBrk="0" hangingPunct="0">
          <a:lnSpc>
            <a:spcPct val="100000"/>
          </a:lnSpc>
          <a:spcBef>
            <a:spcPct val="50000"/>
          </a:spcBef>
          <a:spcAft>
            <a:spcPct val="0"/>
          </a:spcAft>
          <a:buClrTx/>
          <a:buSzTx/>
          <a:buFontTx/>
          <a:buChar char="•"/>
          <a:tabLst/>
          <a:defRPr kumimoji="0" lang="en-US" sz="1000" b="1"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rgbClr val="E6E8E0">
            <a:alpha val="50999"/>
          </a:srgbClr>
        </a:solidFill>
        <a:ln w="158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tx1">
                    <a:gamma/>
                    <a:shade val="60000"/>
                    <a:invGamma/>
                  </a:schemeClr>
                </a:outerShdw>
              </a:effectLst>
            </a14:hiddenEffects>
          </a:ext>
        </a:extLst>
      </a:spPr>
      <a:bodyPr vert="horz" wrap="none" lIns="91440" tIns="45720" rIns="91440" bIns="45720" numCol="1" anchor="ctr" anchorCtr="0" compatLnSpc="1">
        <a:prstTxWarp prst="textNoShape">
          <a:avLst/>
        </a:prstTxWarp>
      </a:bodyPr>
      <a:lstStyle>
        <a:defPPr marL="171450" marR="0" indent="-171450" algn="ctr" defTabSz="914400" rtl="0" eaLnBrk="0" fontAlgn="base" latinLnBrk="0" hangingPunct="0">
          <a:lnSpc>
            <a:spcPct val="100000"/>
          </a:lnSpc>
          <a:spcBef>
            <a:spcPct val="50000"/>
          </a:spcBef>
          <a:spcAft>
            <a:spcPct val="0"/>
          </a:spcAft>
          <a:buClrTx/>
          <a:buSzTx/>
          <a:buFontTx/>
          <a:buChar char="•"/>
          <a:tabLst/>
          <a:defRPr kumimoji="0" lang="en-US" sz="1000" b="1"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Presentation Template - modBTMv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 Template - modBTMv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 Template - modBTMv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 Template - modBTMv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 Template - modBTMv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 Template - modBTMv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 Template - modBTMv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D51F60ECA2D2429ACBDA24A77F0316" ma:contentTypeVersion="7" ma:contentTypeDescription="Create a new document." ma:contentTypeScope="" ma:versionID="dafe3dd0fbebde9a01a88d09deecc93e">
  <xsd:schema xmlns:xsd="http://www.w3.org/2001/XMLSchema" xmlns:xs="http://www.w3.org/2001/XMLSchema" xmlns:p="http://schemas.microsoft.com/office/2006/metadata/properties" xmlns:ns1="http://schemas.microsoft.com/sharepoint/v3" xmlns:ns3="e6660c5e-bf19-47c0-829a-52182b5f1587" targetNamespace="http://schemas.microsoft.com/office/2006/metadata/properties" ma:root="true" ma:fieldsID="6e2e2471b36bfde49a65034892fa3a86" ns1:_="" ns3:_="">
    <xsd:import namespace="http://schemas.microsoft.com/sharepoint/v3"/>
    <xsd:import namespace="e6660c5e-bf19-47c0-829a-52182b5f1587"/>
    <xsd:element name="properties">
      <xsd:complexType>
        <xsd:sequence>
          <xsd:element name="documentManagement">
            <xsd:complexType>
              <xsd:all>
                <xsd:element ref="ns1:PublishingStartDate" minOccurs="0"/>
                <xsd:element ref="ns1:PublishingExpirationDate" minOccurs="0"/>
                <xsd:element ref="ns3:Doc_x0020_Type" minOccurs="0"/>
                <xsd:element ref="ns3:Sor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6660c5e-bf19-47c0-829a-52182b5f1587" elementFormDefault="qualified">
    <xsd:import namespace="http://schemas.microsoft.com/office/2006/documentManagement/types"/>
    <xsd:import namespace="http://schemas.microsoft.com/office/infopath/2007/PartnerControls"/>
    <xsd:element name="Doc_x0020_Type" ma:index="12" nillable="true" ma:displayName="Doc Type" ma:list="{C0D7A2C6-3639-49FC-B0AE-616907AF767D}" ma:internalName="Doc_x0020_Type" ma:showField="Title">
      <xsd:simpleType>
        <xsd:restriction base="dms:Lookup"/>
      </xsd:simpleType>
    </xsd:element>
    <xsd:element name="Sort_x0020_Order" ma:index="13" ma:displayName="Sort Order" ma:decimals="0" ma:internalName="Sort_x0020_Order">
      <xsd:simpleType>
        <xsd:restriction base="dms:Number">
          <xsd:minInclusive value="1"/>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_x0020_Type xmlns="e6660c5e-bf19-47c0-829a-52182b5f1587">4</Doc_x0020_Type>
    <PublishingExpirationDate xmlns="http://schemas.microsoft.com/sharepoint/v3" xsi:nil="true"/>
    <PublishingStartDate xmlns="http://schemas.microsoft.com/sharepoint/v3" xsi:nil="true"/>
    <Sort_x0020_Order xmlns="e6660c5e-bf19-47c0-829a-52182b5f1587">1</Sort_x0020_Order>
  </documentManagement>
</p:properties>
</file>

<file path=customXml/itemProps1.xml><?xml version="1.0" encoding="utf-8"?>
<ds:datastoreItem xmlns:ds="http://schemas.openxmlformats.org/officeDocument/2006/customXml" ds:itemID="{DC6E6FD4-8D1A-4208-B08C-09E51B4D0F56}">
  <ds:schemaRefs>
    <ds:schemaRef ds:uri="http://schemas.microsoft.com/office/2006/metadata/longProperties"/>
  </ds:schemaRefs>
</ds:datastoreItem>
</file>

<file path=customXml/itemProps2.xml><?xml version="1.0" encoding="utf-8"?>
<ds:datastoreItem xmlns:ds="http://schemas.openxmlformats.org/officeDocument/2006/customXml" ds:itemID="{9EF091C8-7868-4900-B2FB-1EDADC0478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660c5e-bf19-47c0-829a-52182b5f15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A94C17-2976-409A-AAC3-594024973894}">
  <ds:schemaRefs>
    <ds:schemaRef ds:uri="http://schemas.microsoft.com/sharepoint/v3/contenttype/forms"/>
  </ds:schemaRefs>
</ds:datastoreItem>
</file>

<file path=customXml/itemProps4.xml><?xml version="1.0" encoding="utf-8"?>
<ds:datastoreItem xmlns:ds="http://schemas.openxmlformats.org/officeDocument/2006/customXml" ds:itemID="{0CF60AD6-39F9-4587-9110-66DFC8D364C1}">
  <ds:schemaRefs>
    <ds:schemaRef ds:uri="http://schemas.microsoft.com/office/2006/documentManagement/types"/>
    <ds:schemaRef ds:uri="e6660c5e-bf19-47c0-829a-52182b5f1587"/>
    <ds:schemaRef ds:uri="http://purl.org/dc/dcmitype/"/>
    <ds:schemaRef ds:uri="http://purl.org/dc/elements/1.1/"/>
    <ds:schemaRef ds:uri="http://purl.org/dc/terms/"/>
    <ds:schemaRef ds:uri="http://www.w3.org/XML/1998/namespace"/>
    <ds:schemaRef ds:uri="http://schemas.openxmlformats.org/package/2006/metadata/core-properties"/>
    <ds:schemaRef ds:uri="http://schemas.microsoft.com/office/infopath/2007/PartnerControls"/>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1994</TotalTime>
  <Words>1590</Words>
  <Application>Microsoft Office PowerPoint</Application>
  <PresentationFormat>On-screen Show (4:3)</PresentationFormat>
  <Paragraphs>341</Paragraphs>
  <Slides>36</Slides>
  <Notes>1</Notes>
  <HiddenSlides>0</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36</vt:i4>
      </vt:variant>
    </vt:vector>
  </HeadingPairs>
  <TitlesOfParts>
    <vt:vector size="41" baseType="lpstr">
      <vt:lpstr>~3570556</vt:lpstr>
      <vt:lpstr>Presentation Template - modBTMv2</vt:lpstr>
      <vt:lpstr>Office Theme</vt:lpstr>
      <vt:lpstr>think-cell Slide</vt:lpstr>
      <vt:lpstr>Acrobat Document</vt:lpstr>
      <vt:lpstr>UB TSO – Trade Finance Basics July 2016</vt:lpstr>
      <vt:lpstr>Agenda</vt:lpstr>
      <vt:lpstr>           History of international trade -Important happenings:  </vt:lpstr>
      <vt:lpstr>Major Players in International Trade</vt:lpstr>
      <vt:lpstr>PowerPoint Presentation</vt:lpstr>
      <vt:lpstr>    Different methods of International Trade Settlement and risks :   </vt:lpstr>
      <vt:lpstr>    Different methods of International Trade Settlement and risks :   </vt:lpstr>
      <vt:lpstr>Open Accounts</vt:lpstr>
      <vt:lpstr>PowerPoint Presentation</vt:lpstr>
      <vt:lpstr>Documentary Collections</vt:lpstr>
      <vt:lpstr>PowerPoint Presentation</vt:lpstr>
      <vt:lpstr>Letter of Credits</vt:lpstr>
      <vt:lpstr>PowerPoint Presentation</vt:lpstr>
      <vt:lpstr>Advance Payments</vt:lpstr>
      <vt:lpstr>PowerPoint Presentation</vt:lpstr>
      <vt:lpstr>Major Documents used in International Trade</vt:lpstr>
      <vt:lpstr>Commercial Invoice</vt:lpstr>
      <vt:lpstr>Commercial Invoice</vt:lpstr>
      <vt:lpstr>Packing List</vt:lpstr>
      <vt:lpstr>Packing List</vt:lpstr>
      <vt:lpstr>Certificate of Origin</vt:lpstr>
      <vt:lpstr>Certificate of Origin</vt:lpstr>
      <vt:lpstr>Inspection/Analysis Certificates</vt:lpstr>
      <vt:lpstr>Inspection Certificates</vt:lpstr>
      <vt:lpstr>Analysis Certificates</vt:lpstr>
      <vt:lpstr>Transport Documents</vt:lpstr>
      <vt:lpstr>Transport Documents – Bill of lading</vt:lpstr>
      <vt:lpstr>Transport Documents – Airway bill</vt:lpstr>
      <vt:lpstr>Transport Documents – Truck Consignment Note</vt:lpstr>
      <vt:lpstr>Courier Receipt </vt:lpstr>
      <vt:lpstr>Drafts/Bill of Exchange</vt:lpstr>
      <vt:lpstr>Drafts/Bill of Exchange</vt:lpstr>
      <vt:lpstr>Insurance Documents</vt:lpstr>
      <vt:lpstr>Insurance Documents</vt:lpstr>
      <vt:lpstr>Other Documents</vt:lpstr>
      <vt:lpstr>End of Session1</vt:lpstr>
    </vt:vector>
  </TitlesOfParts>
  <Company>Bank of Tokyo-Mitsubishi UFJ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Meaghan Murphy (CO)</dc:creator>
  <cp:lastModifiedBy>mahenata</cp:lastModifiedBy>
  <cp:revision>121</cp:revision>
  <cp:lastPrinted>2013-04-04T21:21:09Z</cp:lastPrinted>
  <dcterms:created xsi:type="dcterms:W3CDTF">2012-06-27T18:21:51Z</dcterms:created>
  <dcterms:modified xsi:type="dcterms:W3CDTF">2017-08-01T08:25:26Z</dcterms:modified>
</cp:coreProperties>
</file>